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7"/>
  </p:notesMasterIdLst>
  <p:sldIdLst>
    <p:sldId id="256" r:id="rId2"/>
    <p:sldId id="257" r:id="rId3"/>
    <p:sldId id="258" r:id="rId4"/>
    <p:sldId id="259" r:id="rId5"/>
    <p:sldId id="260" r:id="rId6"/>
    <p:sldId id="261" r:id="rId7"/>
    <p:sldId id="262" r:id="rId8"/>
    <p:sldId id="263" r:id="rId9"/>
    <p:sldId id="276" r:id="rId10"/>
    <p:sldId id="264" r:id="rId11"/>
    <p:sldId id="271" r:id="rId12"/>
    <p:sldId id="265" r:id="rId13"/>
    <p:sldId id="269" r:id="rId14"/>
    <p:sldId id="268" r:id="rId15"/>
    <p:sldId id="267" r:id="rId16"/>
    <p:sldId id="270" r:id="rId17"/>
    <p:sldId id="273" r:id="rId18"/>
    <p:sldId id="274" r:id="rId19"/>
    <p:sldId id="275" r:id="rId20"/>
    <p:sldId id="277" r:id="rId21"/>
    <p:sldId id="278" r:id="rId22"/>
    <p:sldId id="279" r:id="rId23"/>
    <p:sldId id="280" r:id="rId24"/>
    <p:sldId id="281" r:id="rId25"/>
    <p:sldId id="282"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6620"/>
  </p:normalViewPr>
  <p:slideViewPr>
    <p:cSldViewPr snapToGrid="0">
      <p:cViewPr varScale="1">
        <p:scale>
          <a:sx n="93" d="100"/>
          <a:sy n="93" d="100"/>
        </p:scale>
        <p:origin x="132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4.xml.rels><?xml version="1.0" encoding="UTF-8" standalone="yes"?>
<Relationships xmlns="http://schemas.openxmlformats.org/package/2006/relationships"><Relationship Id="rId3" Type="http://schemas.openxmlformats.org/officeDocument/2006/relationships/hyperlink" Target="https://finance.yahoo.com/quote/GOOG/history?p=GOOG" TargetMode="External"/><Relationship Id="rId2" Type="http://schemas.openxmlformats.org/officeDocument/2006/relationships/hyperlink" Target="https://finance.yahoo.com/quote/AMZN/history?p=AMZN" TargetMode="External"/><Relationship Id="rId1" Type="http://schemas.openxmlformats.org/officeDocument/2006/relationships/hyperlink" Target="https://finance.yahoo.com/quote/AAPL/history?p=AAPL" TargetMode="External"/><Relationship Id="rId5" Type="http://schemas.openxmlformats.org/officeDocument/2006/relationships/hyperlink" Target="https://finance.yahoo.com/quote/NFLX/history?p=NFLX" TargetMode="External"/><Relationship Id="rId4" Type="http://schemas.openxmlformats.org/officeDocument/2006/relationships/hyperlink" Target="https://finance.yahoo.com/quote/META/history?p=META"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4.xml.rels><?xml version="1.0" encoding="UTF-8" standalone="yes"?>
<Relationships xmlns="http://schemas.openxmlformats.org/package/2006/relationships"><Relationship Id="rId3" Type="http://schemas.openxmlformats.org/officeDocument/2006/relationships/hyperlink" Target="https://finance.yahoo.com/quote/GOOG/history?p=GOOG" TargetMode="External"/><Relationship Id="rId2" Type="http://schemas.openxmlformats.org/officeDocument/2006/relationships/hyperlink" Target="https://finance.yahoo.com/quote/AMZN/history?p=AMZN" TargetMode="External"/><Relationship Id="rId1" Type="http://schemas.openxmlformats.org/officeDocument/2006/relationships/hyperlink" Target="https://finance.yahoo.com/quote/AAPL/history?p=AAPL" TargetMode="External"/><Relationship Id="rId5" Type="http://schemas.openxmlformats.org/officeDocument/2006/relationships/hyperlink" Target="https://finance.yahoo.com/quote/NFLX/history?p=NFLX" TargetMode="External"/><Relationship Id="rId4" Type="http://schemas.openxmlformats.org/officeDocument/2006/relationships/hyperlink" Target="https://finance.yahoo.com/quote/META/history?p=META"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EF08E9-D03A-4965-BA9A-DD60EA4D52D1}"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B507C20-4579-49F2-B23E-CC12BC3F645E}">
      <dgm:prSet/>
      <dgm:spPr/>
      <dgm:t>
        <a:bodyPr/>
        <a:lstStyle/>
        <a:p>
          <a:pPr>
            <a:defRPr cap="all"/>
          </a:pPr>
          <a:r>
            <a:rPr kumimoji="1" lang="en-CA"/>
            <a:t>-Apple (Stock)</a:t>
          </a:r>
          <a:endParaRPr lang="en-US"/>
        </a:p>
      </dgm:t>
    </dgm:pt>
    <dgm:pt modelId="{6ACA251B-8B06-41B7-BF06-5394D64CEC22}" type="parTrans" cxnId="{0A08E40E-7891-4FF7-AB6D-24661E30736B}">
      <dgm:prSet/>
      <dgm:spPr/>
      <dgm:t>
        <a:bodyPr/>
        <a:lstStyle/>
        <a:p>
          <a:endParaRPr lang="en-US"/>
        </a:p>
      </dgm:t>
    </dgm:pt>
    <dgm:pt modelId="{E2400C32-FFB9-4C0A-9533-82EE97300F5A}" type="sibTrans" cxnId="{0A08E40E-7891-4FF7-AB6D-24661E30736B}">
      <dgm:prSet/>
      <dgm:spPr/>
      <dgm:t>
        <a:bodyPr/>
        <a:lstStyle/>
        <a:p>
          <a:endParaRPr lang="en-US"/>
        </a:p>
      </dgm:t>
    </dgm:pt>
    <dgm:pt modelId="{2D35181D-5B4E-400F-A109-C9FC696EB206}">
      <dgm:prSet/>
      <dgm:spPr/>
      <dgm:t>
        <a:bodyPr/>
        <a:lstStyle/>
        <a:p>
          <a:pPr>
            <a:defRPr cap="all"/>
          </a:pPr>
          <a:r>
            <a:rPr kumimoji="1" lang="en-CA" dirty="0"/>
            <a:t>-Machine Learning (ML) Prediction</a:t>
          </a:r>
          <a:endParaRPr lang="en-US" dirty="0"/>
        </a:p>
      </dgm:t>
    </dgm:pt>
    <dgm:pt modelId="{F2D730C1-2147-44C7-B105-9C56AA7DB750}" type="parTrans" cxnId="{A21202D6-C93E-45C9-BD65-69FBF641BD45}">
      <dgm:prSet/>
      <dgm:spPr/>
      <dgm:t>
        <a:bodyPr/>
        <a:lstStyle/>
        <a:p>
          <a:endParaRPr lang="en-US"/>
        </a:p>
      </dgm:t>
    </dgm:pt>
    <dgm:pt modelId="{875CB8F5-7433-47A5-BF10-FE441AEEA93A}" type="sibTrans" cxnId="{A21202D6-C93E-45C9-BD65-69FBF641BD45}">
      <dgm:prSet/>
      <dgm:spPr/>
      <dgm:t>
        <a:bodyPr/>
        <a:lstStyle/>
        <a:p>
          <a:endParaRPr lang="en-US"/>
        </a:p>
      </dgm:t>
    </dgm:pt>
    <dgm:pt modelId="{282469C5-3050-472F-A72A-A9122379DEEA}" type="pres">
      <dgm:prSet presAssocID="{E5EF08E9-D03A-4965-BA9A-DD60EA4D52D1}" presName="root" presStyleCnt="0">
        <dgm:presLayoutVars>
          <dgm:dir/>
          <dgm:resizeHandles val="exact"/>
        </dgm:presLayoutVars>
      </dgm:prSet>
      <dgm:spPr/>
    </dgm:pt>
    <dgm:pt modelId="{1729FE63-69D8-4132-8C64-9B9300B34546}" type="pres">
      <dgm:prSet presAssocID="{8B507C20-4579-49F2-B23E-CC12BC3F645E}" presName="compNode" presStyleCnt="0"/>
      <dgm:spPr/>
    </dgm:pt>
    <dgm:pt modelId="{78D2012A-25ED-4D59-9C8F-F9AA47F00535}" type="pres">
      <dgm:prSet presAssocID="{8B507C20-4579-49F2-B23E-CC12BC3F645E}" presName="iconBgRect" presStyleLbl="bgShp" presStyleIdx="0" presStyleCnt="2"/>
      <dgm:spPr/>
    </dgm:pt>
    <dgm:pt modelId="{DF3A529A-8EA4-4125-9FE1-C65E3E88052E}" type="pres">
      <dgm:prSet presAssocID="{8B507C20-4579-49F2-B23E-CC12BC3F645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苹果色"/>
        </a:ext>
      </dgm:extLst>
    </dgm:pt>
    <dgm:pt modelId="{FEA347CC-5E0F-47A3-AE98-591423AA7758}" type="pres">
      <dgm:prSet presAssocID="{8B507C20-4579-49F2-B23E-CC12BC3F645E}" presName="spaceRect" presStyleCnt="0"/>
      <dgm:spPr/>
    </dgm:pt>
    <dgm:pt modelId="{E08096B4-6A8A-43D2-B608-62751006C329}" type="pres">
      <dgm:prSet presAssocID="{8B507C20-4579-49F2-B23E-CC12BC3F645E}" presName="textRect" presStyleLbl="revTx" presStyleIdx="0" presStyleCnt="2">
        <dgm:presLayoutVars>
          <dgm:chMax val="1"/>
          <dgm:chPref val="1"/>
        </dgm:presLayoutVars>
      </dgm:prSet>
      <dgm:spPr/>
    </dgm:pt>
    <dgm:pt modelId="{06649DA4-5239-4154-8165-05A6C9BDC030}" type="pres">
      <dgm:prSet presAssocID="{E2400C32-FFB9-4C0A-9533-82EE97300F5A}" presName="sibTrans" presStyleCnt="0"/>
      <dgm:spPr/>
    </dgm:pt>
    <dgm:pt modelId="{7509625D-08F6-4877-8D1B-80A24F108A87}" type="pres">
      <dgm:prSet presAssocID="{2D35181D-5B4E-400F-A109-C9FC696EB206}" presName="compNode" presStyleCnt="0"/>
      <dgm:spPr/>
    </dgm:pt>
    <dgm:pt modelId="{345A1082-F8B6-4283-94CF-9B5B6BCDC67F}" type="pres">
      <dgm:prSet presAssocID="{2D35181D-5B4E-400F-A109-C9FC696EB206}" presName="iconBgRect" presStyleLbl="bgShp" presStyleIdx="1" presStyleCnt="2"/>
      <dgm:spPr/>
    </dgm:pt>
    <dgm:pt modelId="{97E3843A-1E12-4BC0-8EB0-A07E2DF4742F}" type="pres">
      <dgm:prSet presAssocID="{2D35181D-5B4E-400F-A109-C9FC696EB20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2B344B1D-67FC-4BFB-B5CB-A24D63B9FDE6}" type="pres">
      <dgm:prSet presAssocID="{2D35181D-5B4E-400F-A109-C9FC696EB206}" presName="spaceRect" presStyleCnt="0"/>
      <dgm:spPr/>
    </dgm:pt>
    <dgm:pt modelId="{465060A5-A146-4AE2-B4C7-EF6B98699BF7}" type="pres">
      <dgm:prSet presAssocID="{2D35181D-5B4E-400F-A109-C9FC696EB206}" presName="textRect" presStyleLbl="revTx" presStyleIdx="1" presStyleCnt="2" custScaleX="140761">
        <dgm:presLayoutVars>
          <dgm:chMax val="1"/>
          <dgm:chPref val="1"/>
        </dgm:presLayoutVars>
      </dgm:prSet>
      <dgm:spPr/>
    </dgm:pt>
  </dgm:ptLst>
  <dgm:cxnLst>
    <dgm:cxn modelId="{0A08E40E-7891-4FF7-AB6D-24661E30736B}" srcId="{E5EF08E9-D03A-4965-BA9A-DD60EA4D52D1}" destId="{8B507C20-4579-49F2-B23E-CC12BC3F645E}" srcOrd="0" destOrd="0" parTransId="{6ACA251B-8B06-41B7-BF06-5394D64CEC22}" sibTransId="{E2400C32-FFB9-4C0A-9533-82EE97300F5A}"/>
    <dgm:cxn modelId="{96847034-3032-40D7-B90C-B917BB6F9BE1}" type="presOf" srcId="{2D35181D-5B4E-400F-A109-C9FC696EB206}" destId="{465060A5-A146-4AE2-B4C7-EF6B98699BF7}" srcOrd="0" destOrd="0" presId="urn:microsoft.com/office/officeart/2018/5/layout/IconCircleLabelList"/>
    <dgm:cxn modelId="{C5B3173F-6111-4684-B991-E2DD4F59F445}" type="presOf" srcId="{8B507C20-4579-49F2-B23E-CC12BC3F645E}" destId="{E08096B4-6A8A-43D2-B608-62751006C329}" srcOrd="0" destOrd="0" presId="urn:microsoft.com/office/officeart/2018/5/layout/IconCircleLabelList"/>
    <dgm:cxn modelId="{629FF0B6-A3D7-455D-9CBA-3EC8D1FBD6B3}" type="presOf" srcId="{E5EF08E9-D03A-4965-BA9A-DD60EA4D52D1}" destId="{282469C5-3050-472F-A72A-A9122379DEEA}" srcOrd="0" destOrd="0" presId="urn:microsoft.com/office/officeart/2018/5/layout/IconCircleLabelList"/>
    <dgm:cxn modelId="{A21202D6-C93E-45C9-BD65-69FBF641BD45}" srcId="{E5EF08E9-D03A-4965-BA9A-DD60EA4D52D1}" destId="{2D35181D-5B4E-400F-A109-C9FC696EB206}" srcOrd="1" destOrd="0" parTransId="{F2D730C1-2147-44C7-B105-9C56AA7DB750}" sibTransId="{875CB8F5-7433-47A5-BF10-FE441AEEA93A}"/>
    <dgm:cxn modelId="{3C6701CA-DC2C-42B8-BC76-CEFA8F5A2285}" type="presParOf" srcId="{282469C5-3050-472F-A72A-A9122379DEEA}" destId="{1729FE63-69D8-4132-8C64-9B9300B34546}" srcOrd="0" destOrd="0" presId="urn:microsoft.com/office/officeart/2018/5/layout/IconCircleLabelList"/>
    <dgm:cxn modelId="{961179F6-16CB-418D-A3B7-802619E4E38C}" type="presParOf" srcId="{1729FE63-69D8-4132-8C64-9B9300B34546}" destId="{78D2012A-25ED-4D59-9C8F-F9AA47F00535}" srcOrd="0" destOrd="0" presId="urn:microsoft.com/office/officeart/2018/5/layout/IconCircleLabelList"/>
    <dgm:cxn modelId="{30DB0505-B014-490C-9761-8757C7FFF048}" type="presParOf" srcId="{1729FE63-69D8-4132-8C64-9B9300B34546}" destId="{DF3A529A-8EA4-4125-9FE1-C65E3E88052E}" srcOrd="1" destOrd="0" presId="urn:microsoft.com/office/officeart/2018/5/layout/IconCircleLabelList"/>
    <dgm:cxn modelId="{B293F8F0-8CC6-408C-88EE-2007D4094FFD}" type="presParOf" srcId="{1729FE63-69D8-4132-8C64-9B9300B34546}" destId="{FEA347CC-5E0F-47A3-AE98-591423AA7758}" srcOrd="2" destOrd="0" presId="urn:microsoft.com/office/officeart/2018/5/layout/IconCircleLabelList"/>
    <dgm:cxn modelId="{DE639A13-FDA0-4F51-A064-95E10A3BC5C5}" type="presParOf" srcId="{1729FE63-69D8-4132-8C64-9B9300B34546}" destId="{E08096B4-6A8A-43D2-B608-62751006C329}" srcOrd="3" destOrd="0" presId="urn:microsoft.com/office/officeart/2018/5/layout/IconCircleLabelList"/>
    <dgm:cxn modelId="{CAF8E306-7523-4B3E-8DEA-77E9743C59E4}" type="presParOf" srcId="{282469C5-3050-472F-A72A-A9122379DEEA}" destId="{06649DA4-5239-4154-8165-05A6C9BDC030}" srcOrd="1" destOrd="0" presId="urn:microsoft.com/office/officeart/2018/5/layout/IconCircleLabelList"/>
    <dgm:cxn modelId="{A65EC520-6CD8-4220-A317-37174236612A}" type="presParOf" srcId="{282469C5-3050-472F-A72A-A9122379DEEA}" destId="{7509625D-08F6-4877-8D1B-80A24F108A87}" srcOrd="2" destOrd="0" presId="urn:microsoft.com/office/officeart/2018/5/layout/IconCircleLabelList"/>
    <dgm:cxn modelId="{8885ECF6-C4D0-42C1-AA0C-F45915E195D4}" type="presParOf" srcId="{7509625D-08F6-4877-8D1B-80A24F108A87}" destId="{345A1082-F8B6-4283-94CF-9B5B6BCDC67F}" srcOrd="0" destOrd="0" presId="urn:microsoft.com/office/officeart/2018/5/layout/IconCircleLabelList"/>
    <dgm:cxn modelId="{3921DAFD-43CA-42CB-8FD4-EEF92ABE77CC}" type="presParOf" srcId="{7509625D-08F6-4877-8D1B-80A24F108A87}" destId="{97E3843A-1E12-4BC0-8EB0-A07E2DF4742F}" srcOrd="1" destOrd="0" presId="urn:microsoft.com/office/officeart/2018/5/layout/IconCircleLabelList"/>
    <dgm:cxn modelId="{7368BD32-B512-4DD3-BFCE-5603F3107662}" type="presParOf" srcId="{7509625D-08F6-4877-8D1B-80A24F108A87}" destId="{2B344B1D-67FC-4BFB-B5CB-A24D63B9FDE6}" srcOrd="2" destOrd="0" presId="urn:microsoft.com/office/officeart/2018/5/layout/IconCircleLabelList"/>
    <dgm:cxn modelId="{F01EA06C-A202-41BA-AD01-7F316058857B}" type="presParOf" srcId="{7509625D-08F6-4877-8D1B-80A24F108A87}" destId="{465060A5-A146-4AE2-B4C7-EF6B98699BF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57144F-430B-40F5-97E6-4F013CDFBBA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BF95D83-4886-4D67-B25E-005FB40A2FD9}">
      <dgm:prSet/>
      <dgm:spPr/>
      <dgm:t>
        <a:bodyPr/>
        <a:lstStyle/>
        <a:p>
          <a:r>
            <a:rPr lang="en-CA"/>
            <a:t>O</a:t>
          </a:r>
          <a:r>
            <a:rPr lang="en-CA" b="0" i="0"/>
            <a:t>ne of the largest and most valuable companies in the world</a:t>
          </a:r>
          <a:endParaRPr lang="en-US"/>
        </a:p>
      </dgm:t>
    </dgm:pt>
    <dgm:pt modelId="{793CC5A4-054D-40BD-BDCF-18DD23C136D3}" type="parTrans" cxnId="{BFFEDC93-C883-4D75-8466-45568EFC0EBC}">
      <dgm:prSet/>
      <dgm:spPr/>
      <dgm:t>
        <a:bodyPr/>
        <a:lstStyle/>
        <a:p>
          <a:endParaRPr lang="en-US"/>
        </a:p>
      </dgm:t>
    </dgm:pt>
    <dgm:pt modelId="{5A7C609E-6BA9-4118-BF17-60DA0AFA5766}" type="sibTrans" cxnId="{BFFEDC93-C883-4D75-8466-45568EFC0EBC}">
      <dgm:prSet/>
      <dgm:spPr/>
      <dgm:t>
        <a:bodyPr/>
        <a:lstStyle/>
        <a:p>
          <a:endParaRPr lang="en-US"/>
        </a:p>
      </dgm:t>
    </dgm:pt>
    <dgm:pt modelId="{DB24056F-202E-459D-AABC-CEEDEAE846FA}">
      <dgm:prSet/>
      <dgm:spPr/>
      <dgm:t>
        <a:bodyPr/>
        <a:lstStyle/>
        <a:p>
          <a:r>
            <a:rPr lang="en-CA"/>
            <a:t>K</a:t>
          </a:r>
          <a:r>
            <a:rPr lang="en-CA" b="0" i="0"/>
            <a:t>nown for designing, developing, and selling consumer electronics, computer software, and online services</a:t>
          </a:r>
          <a:endParaRPr lang="en-US"/>
        </a:p>
      </dgm:t>
    </dgm:pt>
    <dgm:pt modelId="{5A0617BF-4215-4451-9BA9-622A910D020D}" type="parTrans" cxnId="{B4C634EA-D017-4F72-AD36-4B807F80A2DE}">
      <dgm:prSet/>
      <dgm:spPr/>
      <dgm:t>
        <a:bodyPr/>
        <a:lstStyle/>
        <a:p>
          <a:endParaRPr lang="en-US"/>
        </a:p>
      </dgm:t>
    </dgm:pt>
    <dgm:pt modelId="{C63F0516-3BAD-4B62-A7EE-0186E2EA47C1}" type="sibTrans" cxnId="{B4C634EA-D017-4F72-AD36-4B807F80A2DE}">
      <dgm:prSet/>
      <dgm:spPr/>
      <dgm:t>
        <a:bodyPr/>
        <a:lstStyle/>
        <a:p>
          <a:endParaRPr lang="en-US"/>
        </a:p>
      </dgm:t>
    </dgm:pt>
    <dgm:pt modelId="{12BF53F2-C0BD-43BF-90B2-91DEB9F519FA}">
      <dgm:prSet/>
      <dgm:spPr/>
      <dgm:t>
        <a:bodyPr/>
        <a:lstStyle/>
        <a:p>
          <a:r>
            <a:rPr kumimoji="1" lang="en-CA"/>
            <a:t>Worth investing in</a:t>
          </a:r>
          <a:endParaRPr lang="en-US"/>
        </a:p>
      </dgm:t>
    </dgm:pt>
    <dgm:pt modelId="{883207DC-5513-42E9-9751-82990ADE9C4B}" type="parTrans" cxnId="{86B90677-D96B-463B-921C-39A9C1343EB4}">
      <dgm:prSet/>
      <dgm:spPr/>
      <dgm:t>
        <a:bodyPr/>
        <a:lstStyle/>
        <a:p>
          <a:endParaRPr lang="en-US"/>
        </a:p>
      </dgm:t>
    </dgm:pt>
    <dgm:pt modelId="{7E9EFA12-AB44-462C-B762-D2347B1F1461}" type="sibTrans" cxnId="{86B90677-D96B-463B-921C-39A9C1343EB4}">
      <dgm:prSet/>
      <dgm:spPr/>
      <dgm:t>
        <a:bodyPr/>
        <a:lstStyle/>
        <a:p>
          <a:endParaRPr lang="en-US"/>
        </a:p>
      </dgm:t>
    </dgm:pt>
    <dgm:pt modelId="{68D5339C-3D82-4F18-8F35-AAA93025E135}" type="pres">
      <dgm:prSet presAssocID="{1057144F-430B-40F5-97E6-4F013CDFBBA0}" presName="root" presStyleCnt="0">
        <dgm:presLayoutVars>
          <dgm:dir/>
          <dgm:resizeHandles val="exact"/>
        </dgm:presLayoutVars>
      </dgm:prSet>
      <dgm:spPr/>
    </dgm:pt>
    <dgm:pt modelId="{E8CAC571-05C0-4E21-8ABD-6D672748E69F}" type="pres">
      <dgm:prSet presAssocID="{3BF95D83-4886-4D67-B25E-005FB40A2FD9}" presName="compNode" presStyleCnt="0"/>
      <dgm:spPr/>
    </dgm:pt>
    <dgm:pt modelId="{51DFB60B-A8F3-47D2-9BE0-600DD0F16454}" type="pres">
      <dgm:prSet presAssocID="{3BF95D83-4886-4D67-B25E-005FB40A2FD9}" presName="bgRect" presStyleLbl="bgShp" presStyleIdx="0" presStyleCnt="3"/>
      <dgm:spPr/>
    </dgm:pt>
    <dgm:pt modelId="{CACFD8C5-CC46-4D03-90A7-304DF300C5CB}" type="pres">
      <dgm:prSet presAssocID="{3BF95D83-4886-4D67-B25E-005FB40A2FD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arth Globe Americas"/>
        </a:ext>
      </dgm:extLst>
    </dgm:pt>
    <dgm:pt modelId="{AAE396B4-C95C-463C-A1D7-7EB557698BCA}" type="pres">
      <dgm:prSet presAssocID="{3BF95D83-4886-4D67-B25E-005FB40A2FD9}" presName="spaceRect" presStyleCnt="0"/>
      <dgm:spPr/>
    </dgm:pt>
    <dgm:pt modelId="{3F23D30F-8969-4EE3-BE9D-9173E763A709}" type="pres">
      <dgm:prSet presAssocID="{3BF95D83-4886-4D67-B25E-005FB40A2FD9}" presName="parTx" presStyleLbl="revTx" presStyleIdx="0" presStyleCnt="3">
        <dgm:presLayoutVars>
          <dgm:chMax val="0"/>
          <dgm:chPref val="0"/>
        </dgm:presLayoutVars>
      </dgm:prSet>
      <dgm:spPr/>
    </dgm:pt>
    <dgm:pt modelId="{7050CDE0-E3B1-4235-8888-DCEA418E5EC3}" type="pres">
      <dgm:prSet presAssocID="{5A7C609E-6BA9-4118-BF17-60DA0AFA5766}" presName="sibTrans" presStyleCnt="0"/>
      <dgm:spPr/>
    </dgm:pt>
    <dgm:pt modelId="{738FEC4F-0851-434C-9E71-4FE096126D2C}" type="pres">
      <dgm:prSet presAssocID="{DB24056F-202E-459D-AABC-CEEDEAE846FA}" presName="compNode" presStyleCnt="0"/>
      <dgm:spPr/>
    </dgm:pt>
    <dgm:pt modelId="{0FD309A1-38CE-4AF8-918E-C423CCFC3699}" type="pres">
      <dgm:prSet presAssocID="{DB24056F-202E-459D-AABC-CEEDEAE846FA}" presName="bgRect" presStyleLbl="bgShp" presStyleIdx="1" presStyleCnt="3"/>
      <dgm:spPr/>
    </dgm:pt>
    <dgm:pt modelId="{EDCE7388-590F-4D97-8A24-4750596B40FC}" type="pres">
      <dgm:prSet presAssocID="{DB24056F-202E-459D-AABC-CEEDEAE846F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处理器"/>
        </a:ext>
      </dgm:extLst>
    </dgm:pt>
    <dgm:pt modelId="{CFBB9DBB-73AC-4151-8F39-932D6EF7BDD1}" type="pres">
      <dgm:prSet presAssocID="{DB24056F-202E-459D-AABC-CEEDEAE846FA}" presName="spaceRect" presStyleCnt="0"/>
      <dgm:spPr/>
    </dgm:pt>
    <dgm:pt modelId="{37C4FE67-41A9-45CB-9C63-7D3B70DDBA90}" type="pres">
      <dgm:prSet presAssocID="{DB24056F-202E-459D-AABC-CEEDEAE846FA}" presName="parTx" presStyleLbl="revTx" presStyleIdx="1" presStyleCnt="3">
        <dgm:presLayoutVars>
          <dgm:chMax val="0"/>
          <dgm:chPref val="0"/>
        </dgm:presLayoutVars>
      </dgm:prSet>
      <dgm:spPr/>
    </dgm:pt>
    <dgm:pt modelId="{113802AC-853E-418D-A56A-53EB02424D8B}" type="pres">
      <dgm:prSet presAssocID="{C63F0516-3BAD-4B62-A7EE-0186E2EA47C1}" presName="sibTrans" presStyleCnt="0"/>
      <dgm:spPr/>
    </dgm:pt>
    <dgm:pt modelId="{8FB480EA-77EF-4D41-A594-C276CC7EF2A4}" type="pres">
      <dgm:prSet presAssocID="{12BF53F2-C0BD-43BF-90B2-91DEB9F519FA}" presName="compNode" presStyleCnt="0"/>
      <dgm:spPr/>
    </dgm:pt>
    <dgm:pt modelId="{1E254F78-9E8A-44E4-8A9C-A6BDEDD61997}" type="pres">
      <dgm:prSet presAssocID="{12BF53F2-C0BD-43BF-90B2-91DEB9F519FA}" presName="bgRect" presStyleLbl="bgShp" presStyleIdx="2" presStyleCnt="3"/>
      <dgm:spPr/>
    </dgm:pt>
    <dgm:pt modelId="{E131F2EF-2A92-4C65-9443-5AD08E518737}" type="pres">
      <dgm:prSet presAssocID="{12BF53F2-C0BD-43BF-90B2-91DEB9F519F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2150D30A-34CC-4882-9EC4-6F6A2493C132}" type="pres">
      <dgm:prSet presAssocID="{12BF53F2-C0BD-43BF-90B2-91DEB9F519FA}" presName="spaceRect" presStyleCnt="0"/>
      <dgm:spPr/>
    </dgm:pt>
    <dgm:pt modelId="{51AD3861-1FC5-4264-A565-C28DA150BA19}" type="pres">
      <dgm:prSet presAssocID="{12BF53F2-C0BD-43BF-90B2-91DEB9F519FA}" presName="parTx" presStyleLbl="revTx" presStyleIdx="2" presStyleCnt="3">
        <dgm:presLayoutVars>
          <dgm:chMax val="0"/>
          <dgm:chPref val="0"/>
        </dgm:presLayoutVars>
      </dgm:prSet>
      <dgm:spPr/>
    </dgm:pt>
  </dgm:ptLst>
  <dgm:cxnLst>
    <dgm:cxn modelId="{A52D2122-E900-4241-9AE1-5B40484D611D}" type="presOf" srcId="{DB24056F-202E-459D-AABC-CEEDEAE846FA}" destId="{37C4FE67-41A9-45CB-9C63-7D3B70DDBA90}" srcOrd="0" destOrd="0" presId="urn:microsoft.com/office/officeart/2018/2/layout/IconVerticalSolidList"/>
    <dgm:cxn modelId="{3C070562-A0A6-479A-B859-AB8B8FBE7FE4}" type="presOf" srcId="{3BF95D83-4886-4D67-B25E-005FB40A2FD9}" destId="{3F23D30F-8969-4EE3-BE9D-9173E763A709}" srcOrd="0" destOrd="0" presId="urn:microsoft.com/office/officeart/2018/2/layout/IconVerticalSolidList"/>
    <dgm:cxn modelId="{86B90677-D96B-463B-921C-39A9C1343EB4}" srcId="{1057144F-430B-40F5-97E6-4F013CDFBBA0}" destId="{12BF53F2-C0BD-43BF-90B2-91DEB9F519FA}" srcOrd="2" destOrd="0" parTransId="{883207DC-5513-42E9-9751-82990ADE9C4B}" sibTransId="{7E9EFA12-AB44-462C-B762-D2347B1F1461}"/>
    <dgm:cxn modelId="{BFFEDC93-C883-4D75-8466-45568EFC0EBC}" srcId="{1057144F-430B-40F5-97E6-4F013CDFBBA0}" destId="{3BF95D83-4886-4D67-B25E-005FB40A2FD9}" srcOrd="0" destOrd="0" parTransId="{793CC5A4-054D-40BD-BDCF-18DD23C136D3}" sibTransId="{5A7C609E-6BA9-4118-BF17-60DA0AFA5766}"/>
    <dgm:cxn modelId="{8DEF6697-8C3C-4FC2-8F69-48967939526D}" type="presOf" srcId="{1057144F-430B-40F5-97E6-4F013CDFBBA0}" destId="{68D5339C-3D82-4F18-8F35-AAA93025E135}" srcOrd="0" destOrd="0" presId="urn:microsoft.com/office/officeart/2018/2/layout/IconVerticalSolidList"/>
    <dgm:cxn modelId="{EBEBCB9C-90C5-43C2-80E1-4B8C040A637D}" type="presOf" srcId="{12BF53F2-C0BD-43BF-90B2-91DEB9F519FA}" destId="{51AD3861-1FC5-4264-A565-C28DA150BA19}" srcOrd="0" destOrd="0" presId="urn:microsoft.com/office/officeart/2018/2/layout/IconVerticalSolidList"/>
    <dgm:cxn modelId="{B4C634EA-D017-4F72-AD36-4B807F80A2DE}" srcId="{1057144F-430B-40F5-97E6-4F013CDFBBA0}" destId="{DB24056F-202E-459D-AABC-CEEDEAE846FA}" srcOrd="1" destOrd="0" parTransId="{5A0617BF-4215-4451-9BA9-622A910D020D}" sibTransId="{C63F0516-3BAD-4B62-A7EE-0186E2EA47C1}"/>
    <dgm:cxn modelId="{EE63E31A-FD57-4C05-B21D-94E05317D21B}" type="presParOf" srcId="{68D5339C-3D82-4F18-8F35-AAA93025E135}" destId="{E8CAC571-05C0-4E21-8ABD-6D672748E69F}" srcOrd="0" destOrd="0" presId="urn:microsoft.com/office/officeart/2018/2/layout/IconVerticalSolidList"/>
    <dgm:cxn modelId="{B0894441-86C9-4A9E-B0EC-2CB3DF7891D9}" type="presParOf" srcId="{E8CAC571-05C0-4E21-8ABD-6D672748E69F}" destId="{51DFB60B-A8F3-47D2-9BE0-600DD0F16454}" srcOrd="0" destOrd="0" presId="urn:microsoft.com/office/officeart/2018/2/layout/IconVerticalSolidList"/>
    <dgm:cxn modelId="{FB6B8443-83D5-4EBE-BEF1-FDE97B24A0BB}" type="presParOf" srcId="{E8CAC571-05C0-4E21-8ABD-6D672748E69F}" destId="{CACFD8C5-CC46-4D03-90A7-304DF300C5CB}" srcOrd="1" destOrd="0" presId="urn:microsoft.com/office/officeart/2018/2/layout/IconVerticalSolidList"/>
    <dgm:cxn modelId="{CFAC284E-C215-41C2-AEB1-4C8587C502AB}" type="presParOf" srcId="{E8CAC571-05C0-4E21-8ABD-6D672748E69F}" destId="{AAE396B4-C95C-463C-A1D7-7EB557698BCA}" srcOrd="2" destOrd="0" presId="urn:microsoft.com/office/officeart/2018/2/layout/IconVerticalSolidList"/>
    <dgm:cxn modelId="{F541366F-7694-4C7A-8C02-243F31EAA572}" type="presParOf" srcId="{E8CAC571-05C0-4E21-8ABD-6D672748E69F}" destId="{3F23D30F-8969-4EE3-BE9D-9173E763A709}" srcOrd="3" destOrd="0" presId="urn:microsoft.com/office/officeart/2018/2/layout/IconVerticalSolidList"/>
    <dgm:cxn modelId="{1231E322-EA7C-4654-80E7-70A74C0DCC2B}" type="presParOf" srcId="{68D5339C-3D82-4F18-8F35-AAA93025E135}" destId="{7050CDE0-E3B1-4235-8888-DCEA418E5EC3}" srcOrd="1" destOrd="0" presId="urn:microsoft.com/office/officeart/2018/2/layout/IconVerticalSolidList"/>
    <dgm:cxn modelId="{F9C5C99F-2AAF-40C0-A111-E87BE97DB04D}" type="presParOf" srcId="{68D5339C-3D82-4F18-8F35-AAA93025E135}" destId="{738FEC4F-0851-434C-9E71-4FE096126D2C}" srcOrd="2" destOrd="0" presId="urn:microsoft.com/office/officeart/2018/2/layout/IconVerticalSolidList"/>
    <dgm:cxn modelId="{741052BE-8563-4A3D-BB43-53F41C465F76}" type="presParOf" srcId="{738FEC4F-0851-434C-9E71-4FE096126D2C}" destId="{0FD309A1-38CE-4AF8-918E-C423CCFC3699}" srcOrd="0" destOrd="0" presId="urn:microsoft.com/office/officeart/2018/2/layout/IconVerticalSolidList"/>
    <dgm:cxn modelId="{6756B024-6013-4DC6-A27C-CA51806A2374}" type="presParOf" srcId="{738FEC4F-0851-434C-9E71-4FE096126D2C}" destId="{EDCE7388-590F-4D97-8A24-4750596B40FC}" srcOrd="1" destOrd="0" presId="urn:microsoft.com/office/officeart/2018/2/layout/IconVerticalSolidList"/>
    <dgm:cxn modelId="{A52CCBB9-A93D-4317-9C70-9152B0343A1D}" type="presParOf" srcId="{738FEC4F-0851-434C-9E71-4FE096126D2C}" destId="{CFBB9DBB-73AC-4151-8F39-932D6EF7BDD1}" srcOrd="2" destOrd="0" presId="urn:microsoft.com/office/officeart/2018/2/layout/IconVerticalSolidList"/>
    <dgm:cxn modelId="{132E373F-A189-41E8-A32E-338CC254A30F}" type="presParOf" srcId="{738FEC4F-0851-434C-9E71-4FE096126D2C}" destId="{37C4FE67-41A9-45CB-9C63-7D3B70DDBA90}" srcOrd="3" destOrd="0" presId="urn:microsoft.com/office/officeart/2018/2/layout/IconVerticalSolidList"/>
    <dgm:cxn modelId="{E3426FE2-FEDA-4E80-8367-298DABD1258E}" type="presParOf" srcId="{68D5339C-3D82-4F18-8F35-AAA93025E135}" destId="{113802AC-853E-418D-A56A-53EB02424D8B}" srcOrd="3" destOrd="0" presId="urn:microsoft.com/office/officeart/2018/2/layout/IconVerticalSolidList"/>
    <dgm:cxn modelId="{C0728724-F44F-4FBC-8511-1CD6E2CE3A06}" type="presParOf" srcId="{68D5339C-3D82-4F18-8F35-AAA93025E135}" destId="{8FB480EA-77EF-4D41-A594-C276CC7EF2A4}" srcOrd="4" destOrd="0" presId="urn:microsoft.com/office/officeart/2018/2/layout/IconVerticalSolidList"/>
    <dgm:cxn modelId="{3A9B2447-7432-4E8E-9959-D0E96CF45886}" type="presParOf" srcId="{8FB480EA-77EF-4D41-A594-C276CC7EF2A4}" destId="{1E254F78-9E8A-44E4-8A9C-A6BDEDD61997}" srcOrd="0" destOrd="0" presId="urn:microsoft.com/office/officeart/2018/2/layout/IconVerticalSolidList"/>
    <dgm:cxn modelId="{26B090BA-3068-4DFA-8D46-B424C78BAB39}" type="presParOf" srcId="{8FB480EA-77EF-4D41-A594-C276CC7EF2A4}" destId="{E131F2EF-2A92-4C65-9443-5AD08E518737}" srcOrd="1" destOrd="0" presId="urn:microsoft.com/office/officeart/2018/2/layout/IconVerticalSolidList"/>
    <dgm:cxn modelId="{E855915E-06C5-4C52-A2EE-F5D999CD27FB}" type="presParOf" srcId="{8FB480EA-77EF-4D41-A594-C276CC7EF2A4}" destId="{2150D30A-34CC-4882-9EC4-6F6A2493C132}" srcOrd="2" destOrd="0" presId="urn:microsoft.com/office/officeart/2018/2/layout/IconVerticalSolidList"/>
    <dgm:cxn modelId="{A8103DBA-E530-4730-8835-67F25A828AED}" type="presParOf" srcId="{8FB480EA-77EF-4D41-A594-C276CC7EF2A4}" destId="{51AD3861-1FC5-4264-A565-C28DA150BA1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04CD79B-7A68-477F-9345-8E062E348C3A}" type="doc">
      <dgm:prSet loTypeId="urn:microsoft.com/office/officeart/2005/8/layout/hierarchy1" loCatId="hierarchy" qsTypeId="urn:microsoft.com/office/officeart/2005/8/quickstyle/simple1" qsCatId="simple" csTypeId="urn:microsoft.com/office/officeart/2005/8/colors/accent2_2" csCatId="accent2"/>
      <dgm:spPr/>
      <dgm:t>
        <a:bodyPr/>
        <a:lstStyle/>
        <a:p>
          <a:endParaRPr lang="en-US"/>
        </a:p>
      </dgm:t>
    </dgm:pt>
    <dgm:pt modelId="{0F9CC72C-93DA-44F3-8480-755D64E489D6}">
      <dgm:prSet/>
      <dgm:spPr/>
      <dgm:t>
        <a:bodyPr/>
        <a:lstStyle/>
        <a:p>
          <a:r>
            <a:rPr lang="en-CA" b="0" i="0"/>
            <a:t>Used machine learning to predict Apple stock prices</a:t>
          </a:r>
          <a:endParaRPr lang="en-US"/>
        </a:p>
      </dgm:t>
    </dgm:pt>
    <dgm:pt modelId="{BE43B302-BC47-4EE5-BEC9-F1DAE7526493}" type="parTrans" cxnId="{02CC8BF9-57E6-4E4D-9DB6-57C6CC55AB52}">
      <dgm:prSet/>
      <dgm:spPr/>
      <dgm:t>
        <a:bodyPr/>
        <a:lstStyle/>
        <a:p>
          <a:endParaRPr lang="en-US"/>
        </a:p>
      </dgm:t>
    </dgm:pt>
    <dgm:pt modelId="{F5A5E69E-0774-4A38-9083-549968B541C7}" type="sibTrans" cxnId="{02CC8BF9-57E6-4E4D-9DB6-57C6CC55AB52}">
      <dgm:prSet/>
      <dgm:spPr/>
      <dgm:t>
        <a:bodyPr/>
        <a:lstStyle/>
        <a:p>
          <a:endParaRPr lang="en-US"/>
        </a:p>
      </dgm:t>
    </dgm:pt>
    <dgm:pt modelId="{9B39A1E9-4A27-44C2-8297-982E4745DF9A}">
      <dgm:prSet/>
      <dgm:spPr/>
      <dgm:t>
        <a:bodyPr/>
        <a:lstStyle/>
        <a:p>
          <a:r>
            <a:rPr lang="en-CA" b="0" i="0"/>
            <a:t>Models used: </a:t>
          </a:r>
          <a:endParaRPr lang="en-US"/>
        </a:p>
      </dgm:t>
    </dgm:pt>
    <dgm:pt modelId="{9767F80D-4B89-415B-9162-57E44155F2C1}" type="parTrans" cxnId="{A9DCADF1-2044-4AF7-AFA5-B322E23306C4}">
      <dgm:prSet/>
      <dgm:spPr/>
      <dgm:t>
        <a:bodyPr/>
        <a:lstStyle/>
        <a:p>
          <a:endParaRPr lang="en-US"/>
        </a:p>
      </dgm:t>
    </dgm:pt>
    <dgm:pt modelId="{90304E1F-B498-4AE1-ACBE-C68B7EB431E9}" type="sibTrans" cxnId="{A9DCADF1-2044-4AF7-AFA5-B322E23306C4}">
      <dgm:prSet/>
      <dgm:spPr/>
      <dgm:t>
        <a:bodyPr/>
        <a:lstStyle/>
        <a:p>
          <a:endParaRPr lang="en-US"/>
        </a:p>
      </dgm:t>
    </dgm:pt>
    <dgm:pt modelId="{F704CE00-2855-43A0-8E5D-AA3761812F7C}">
      <dgm:prSet/>
      <dgm:spPr/>
      <dgm:t>
        <a:bodyPr/>
        <a:lstStyle/>
        <a:p>
          <a:r>
            <a:rPr lang="en-CA" b="0" i="0"/>
            <a:t>Linear Regression</a:t>
          </a:r>
          <a:endParaRPr lang="en-US"/>
        </a:p>
      </dgm:t>
    </dgm:pt>
    <dgm:pt modelId="{05E87503-1A36-4F4E-B1AE-E329BB63A928}" type="parTrans" cxnId="{22A14296-F3A2-4B70-B9A9-4C08596DC5C7}">
      <dgm:prSet/>
      <dgm:spPr/>
      <dgm:t>
        <a:bodyPr/>
        <a:lstStyle/>
        <a:p>
          <a:endParaRPr lang="en-US"/>
        </a:p>
      </dgm:t>
    </dgm:pt>
    <dgm:pt modelId="{ABA9DB80-D910-4DD5-86DD-3C24489C2132}" type="sibTrans" cxnId="{22A14296-F3A2-4B70-B9A9-4C08596DC5C7}">
      <dgm:prSet/>
      <dgm:spPr/>
      <dgm:t>
        <a:bodyPr/>
        <a:lstStyle/>
        <a:p>
          <a:endParaRPr lang="en-US"/>
        </a:p>
      </dgm:t>
    </dgm:pt>
    <dgm:pt modelId="{195D3B91-6CBE-494C-BABF-832C752B72A2}">
      <dgm:prSet/>
      <dgm:spPr/>
      <dgm:t>
        <a:bodyPr/>
        <a:lstStyle/>
        <a:p>
          <a:r>
            <a:rPr lang="en-CA" b="0" i="0"/>
            <a:t>Random Forest </a:t>
          </a:r>
          <a:endParaRPr lang="en-US"/>
        </a:p>
      </dgm:t>
    </dgm:pt>
    <dgm:pt modelId="{16DE1EAD-6122-4A07-8F17-3F7B03617D00}" type="parTrans" cxnId="{9C9554C6-D96E-4EFC-8AD8-1E4834648AE5}">
      <dgm:prSet/>
      <dgm:spPr/>
      <dgm:t>
        <a:bodyPr/>
        <a:lstStyle/>
        <a:p>
          <a:endParaRPr lang="en-US"/>
        </a:p>
      </dgm:t>
    </dgm:pt>
    <dgm:pt modelId="{C3FD724D-004E-4A07-BCA2-36D6BC61D2C3}" type="sibTrans" cxnId="{9C9554C6-D96E-4EFC-8AD8-1E4834648AE5}">
      <dgm:prSet/>
      <dgm:spPr/>
      <dgm:t>
        <a:bodyPr/>
        <a:lstStyle/>
        <a:p>
          <a:endParaRPr lang="en-US"/>
        </a:p>
      </dgm:t>
    </dgm:pt>
    <dgm:pt modelId="{8D5A3324-C4A2-43A7-8CEB-9F377DDF1918}">
      <dgm:prSet/>
      <dgm:spPr/>
      <dgm:t>
        <a:bodyPr/>
        <a:lstStyle/>
        <a:p>
          <a:r>
            <a:rPr lang="en-CA" b="0" i="0"/>
            <a:t>Decision Tree </a:t>
          </a:r>
          <a:endParaRPr lang="en-US"/>
        </a:p>
      </dgm:t>
    </dgm:pt>
    <dgm:pt modelId="{1D3FD312-74BC-48EF-A492-F7C8CA7AD4C9}" type="parTrans" cxnId="{43655C2F-D87C-4CD7-B047-6E7358BCE098}">
      <dgm:prSet/>
      <dgm:spPr/>
      <dgm:t>
        <a:bodyPr/>
        <a:lstStyle/>
        <a:p>
          <a:endParaRPr lang="en-US"/>
        </a:p>
      </dgm:t>
    </dgm:pt>
    <dgm:pt modelId="{9C7FACE0-7A4B-4ED0-ACCD-161F079DAE7B}" type="sibTrans" cxnId="{43655C2F-D87C-4CD7-B047-6E7358BCE098}">
      <dgm:prSet/>
      <dgm:spPr/>
      <dgm:t>
        <a:bodyPr/>
        <a:lstStyle/>
        <a:p>
          <a:endParaRPr lang="en-US"/>
        </a:p>
      </dgm:t>
    </dgm:pt>
    <dgm:pt modelId="{3AEE451A-5DBD-4EAD-8916-C6EA3BE6892F}">
      <dgm:prSet/>
      <dgm:spPr/>
      <dgm:t>
        <a:bodyPr/>
        <a:lstStyle/>
        <a:p>
          <a:r>
            <a:rPr lang="en-CA" b="0" i="0"/>
            <a:t>K-Nearest Neighbors</a:t>
          </a:r>
          <a:endParaRPr lang="en-US"/>
        </a:p>
      </dgm:t>
    </dgm:pt>
    <dgm:pt modelId="{1F2F9995-8370-4713-A1D4-6C7D1054420F}" type="parTrans" cxnId="{C55B423A-C768-4C05-8DD0-12994EE791B8}">
      <dgm:prSet/>
      <dgm:spPr/>
      <dgm:t>
        <a:bodyPr/>
        <a:lstStyle/>
        <a:p>
          <a:endParaRPr lang="en-US"/>
        </a:p>
      </dgm:t>
    </dgm:pt>
    <dgm:pt modelId="{1F765C53-749A-4EAD-BFAC-5E18A7E330CA}" type="sibTrans" cxnId="{C55B423A-C768-4C05-8DD0-12994EE791B8}">
      <dgm:prSet/>
      <dgm:spPr/>
      <dgm:t>
        <a:bodyPr/>
        <a:lstStyle/>
        <a:p>
          <a:endParaRPr lang="en-US"/>
        </a:p>
      </dgm:t>
    </dgm:pt>
    <dgm:pt modelId="{05F46C5D-30A2-40EC-9CB5-F717BF920392}">
      <dgm:prSet/>
      <dgm:spPr/>
      <dgm:t>
        <a:bodyPr/>
        <a:lstStyle/>
        <a:p>
          <a:r>
            <a:rPr lang="en-CA" b="0" i="0" dirty="0"/>
            <a:t>Used Amazon, Google, META, and Netflix stock data to assist in predicting the trend of Apple stock</a:t>
          </a:r>
          <a:endParaRPr lang="en-US" dirty="0"/>
        </a:p>
      </dgm:t>
    </dgm:pt>
    <dgm:pt modelId="{E61F7F81-DA93-41A1-9CBA-1EF6FA3AD0C0}" type="parTrans" cxnId="{2F37BF8C-0F09-4D81-9435-A7C77688B1FA}">
      <dgm:prSet/>
      <dgm:spPr/>
      <dgm:t>
        <a:bodyPr/>
        <a:lstStyle/>
        <a:p>
          <a:endParaRPr lang="en-US"/>
        </a:p>
      </dgm:t>
    </dgm:pt>
    <dgm:pt modelId="{506C0B7A-478C-4C6E-8A18-3C38EC2952A7}" type="sibTrans" cxnId="{2F37BF8C-0F09-4D81-9435-A7C77688B1FA}">
      <dgm:prSet/>
      <dgm:spPr/>
      <dgm:t>
        <a:bodyPr/>
        <a:lstStyle/>
        <a:p>
          <a:endParaRPr lang="en-US"/>
        </a:p>
      </dgm:t>
    </dgm:pt>
    <dgm:pt modelId="{0D048772-DD6D-4A36-800F-54A0A5B9838D}">
      <dgm:prSet/>
      <dgm:spPr/>
      <dgm:t>
        <a:bodyPr/>
        <a:lstStyle/>
        <a:p>
          <a:r>
            <a:rPr lang="en-CA" b="0" i="0"/>
            <a:t>Study may inform investment strategies</a:t>
          </a:r>
          <a:endParaRPr lang="en-US"/>
        </a:p>
      </dgm:t>
    </dgm:pt>
    <dgm:pt modelId="{4598BE7A-DE28-4BAD-90C8-4CF86E321985}" type="parTrans" cxnId="{08BEAE00-D0CA-44D1-9161-9CB13C85DA31}">
      <dgm:prSet/>
      <dgm:spPr/>
      <dgm:t>
        <a:bodyPr/>
        <a:lstStyle/>
        <a:p>
          <a:endParaRPr lang="en-US"/>
        </a:p>
      </dgm:t>
    </dgm:pt>
    <dgm:pt modelId="{C51CBA4F-DC5C-4C6E-BE84-6395B46F5D6A}" type="sibTrans" cxnId="{08BEAE00-D0CA-44D1-9161-9CB13C85DA31}">
      <dgm:prSet/>
      <dgm:spPr/>
      <dgm:t>
        <a:bodyPr/>
        <a:lstStyle/>
        <a:p>
          <a:endParaRPr lang="en-US"/>
        </a:p>
      </dgm:t>
    </dgm:pt>
    <dgm:pt modelId="{E35062F5-63D6-4D49-9DEB-B7E9371AF754}" type="pres">
      <dgm:prSet presAssocID="{A04CD79B-7A68-477F-9345-8E062E348C3A}" presName="hierChild1" presStyleCnt="0">
        <dgm:presLayoutVars>
          <dgm:chPref val="1"/>
          <dgm:dir/>
          <dgm:animOne val="branch"/>
          <dgm:animLvl val="lvl"/>
          <dgm:resizeHandles/>
        </dgm:presLayoutVars>
      </dgm:prSet>
      <dgm:spPr/>
    </dgm:pt>
    <dgm:pt modelId="{C1D71E0A-F351-4A4D-85A3-848901C7F461}" type="pres">
      <dgm:prSet presAssocID="{0F9CC72C-93DA-44F3-8480-755D64E489D6}" presName="hierRoot1" presStyleCnt="0"/>
      <dgm:spPr/>
    </dgm:pt>
    <dgm:pt modelId="{E68A1152-115A-F149-8908-4B08496A7F31}" type="pres">
      <dgm:prSet presAssocID="{0F9CC72C-93DA-44F3-8480-755D64E489D6}" presName="composite" presStyleCnt="0"/>
      <dgm:spPr/>
    </dgm:pt>
    <dgm:pt modelId="{6EFDDBC8-EF89-5947-BD3D-B632ACFEA7BF}" type="pres">
      <dgm:prSet presAssocID="{0F9CC72C-93DA-44F3-8480-755D64E489D6}" presName="background" presStyleLbl="node0" presStyleIdx="0" presStyleCnt="4"/>
      <dgm:spPr/>
    </dgm:pt>
    <dgm:pt modelId="{7B2196AD-5491-8C4A-AD43-8B267FE65289}" type="pres">
      <dgm:prSet presAssocID="{0F9CC72C-93DA-44F3-8480-755D64E489D6}" presName="text" presStyleLbl="fgAcc0" presStyleIdx="0" presStyleCnt="4">
        <dgm:presLayoutVars>
          <dgm:chPref val="3"/>
        </dgm:presLayoutVars>
      </dgm:prSet>
      <dgm:spPr/>
    </dgm:pt>
    <dgm:pt modelId="{35369C32-9E45-894B-90A6-CE855AEB610E}" type="pres">
      <dgm:prSet presAssocID="{0F9CC72C-93DA-44F3-8480-755D64E489D6}" presName="hierChild2" presStyleCnt="0"/>
      <dgm:spPr/>
    </dgm:pt>
    <dgm:pt modelId="{7CCA293C-A600-BD4F-B843-7112A44F75A7}" type="pres">
      <dgm:prSet presAssocID="{9B39A1E9-4A27-44C2-8297-982E4745DF9A}" presName="hierRoot1" presStyleCnt="0"/>
      <dgm:spPr/>
    </dgm:pt>
    <dgm:pt modelId="{087719A9-B4DC-7B45-A068-945D626AE108}" type="pres">
      <dgm:prSet presAssocID="{9B39A1E9-4A27-44C2-8297-982E4745DF9A}" presName="composite" presStyleCnt="0"/>
      <dgm:spPr/>
    </dgm:pt>
    <dgm:pt modelId="{5A77121C-CCF5-CD43-85A1-3D692878C8C6}" type="pres">
      <dgm:prSet presAssocID="{9B39A1E9-4A27-44C2-8297-982E4745DF9A}" presName="background" presStyleLbl="node0" presStyleIdx="1" presStyleCnt="4"/>
      <dgm:spPr/>
    </dgm:pt>
    <dgm:pt modelId="{A678180F-364D-CF46-84C1-A15D6AEB2741}" type="pres">
      <dgm:prSet presAssocID="{9B39A1E9-4A27-44C2-8297-982E4745DF9A}" presName="text" presStyleLbl="fgAcc0" presStyleIdx="1" presStyleCnt="4">
        <dgm:presLayoutVars>
          <dgm:chPref val="3"/>
        </dgm:presLayoutVars>
      </dgm:prSet>
      <dgm:spPr/>
    </dgm:pt>
    <dgm:pt modelId="{AE9CF6D5-B6E8-8945-B864-888BA702C61A}" type="pres">
      <dgm:prSet presAssocID="{9B39A1E9-4A27-44C2-8297-982E4745DF9A}" presName="hierChild2" presStyleCnt="0"/>
      <dgm:spPr/>
    </dgm:pt>
    <dgm:pt modelId="{BC4CEA84-8A7D-174A-8F4A-46985F6E80F1}" type="pres">
      <dgm:prSet presAssocID="{05E87503-1A36-4F4E-B1AE-E329BB63A928}" presName="Name10" presStyleLbl="parChTrans1D2" presStyleIdx="0" presStyleCnt="4"/>
      <dgm:spPr/>
    </dgm:pt>
    <dgm:pt modelId="{443D4A48-FCB9-3546-BBEF-CCE747EAC394}" type="pres">
      <dgm:prSet presAssocID="{F704CE00-2855-43A0-8E5D-AA3761812F7C}" presName="hierRoot2" presStyleCnt="0"/>
      <dgm:spPr/>
    </dgm:pt>
    <dgm:pt modelId="{14163FDF-7548-8B46-922F-1B9A7EB18E8F}" type="pres">
      <dgm:prSet presAssocID="{F704CE00-2855-43A0-8E5D-AA3761812F7C}" presName="composite2" presStyleCnt="0"/>
      <dgm:spPr/>
    </dgm:pt>
    <dgm:pt modelId="{8D276DB7-1FA4-9442-892C-B6A178603B00}" type="pres">
      <dgm:prSet presAssocID="{F704CE00-2855-43A0-8E5D-AA3761812F7C}" presName="background2" presStyleLbl="node2" presStyleIdx="0" presStyleCnt="4"/>
      <dgm:spPr/>
    </dgm:pt>
    <dgm:pt modelId="{556437C1-E304-4949-9A40-829F8B73187F}" type="pres">
      <dgm:prSet presAssocID="{F704CE00-2855-43A0-8E5D-AA3761812F7C}" presName="text2" presStyleLbl="fgAcc2" presStyleIdx="0" presStyleCnt="4">
        <dgm:presLayoutVars>
          <dgm:chPref val="3"/>
        </dgm:presLayoutVars>
      </dgm:prSet>
      <dgm:spPr/>
    </dgm:pt>
    <dgm:pt modelId="{288DE27D-64BA-1542-AA79-B62936CF62DF}" type="pres">
      <dgm:prSet presAssocID="{F704CE00-2855-43A0-8E5D-AA3761812F7C}" presName="hierChild3" presStyleCnt="0"/>
      <dgm:spPr/>
    </dgm:pt>
    <dgm:pt modelId="{0599C0F8-30E8-3143-B2E9-EEF475331B4E}" type="pres">
      <dgm:prSet presAssocID="{16DE1EAD-6122-4A07-8F17-3F7B03617D00}" presName="Name10" presStyleLbl="parChTrans1D2" presStyleIdx="1" presStyleCnt="4"/>
      <dgm:spPr/>
    </dgm:pt>
    <dgm:pt modelId="{DF5DCA1E-0A38-F146-82CC-CA524B03AA7D}" type="pres">
      <dgm:prSet presAssocID="{195D3B91-6CBE-494C-BABF-832C752B72A2}" presName="hierRoot2" presStyleCnt="0"/>
      <dgm:spPr/>
    </dgm:pt>
    <dgm:pt modelId="{A6B48632-1F7D-2644-9594-3DBA6A5FD66B}" type="pres">
      <dgm:prSet presAssocID="{195D3B91-6CBE-494C-BABF-832C752B72A2}" presName="composite2" presStyleCnt="0"/>
      <dgm:spPr/>
    </dgm:pt>
    <dgm:pt modelId="{EC3F9B8C-9949-AC4B-91AD-C8EAE1088EDD}" type="pres">
      <dgm:prSet presAssocID="{195D3B91-6CBE-494C-BABF-832C752B72A2}" presName="background2" presStyleLbl="node2" presStyleIdx="1" presStyleCnt="4"/>
      <dgm:spPr/>
    </dgm:pt>
    <dgm:pt modelId="{6FDA9318-E56C-D741-A4C9-294B29CDB24B}" type="pres">
      <dgm:prSet presAssocID="{195D3B91-6CBE-494C-BABF-832C752B72A2}" presName="text2" presStyleLbl="fgAcc2" presStyleIdx="1" presStyleCnt="4">
        <dgm:presLayoutVars>
          <dgm:chPref val="3"/>
        </dgm:presLayoutVars>
      </dgm:prSet>
      <dgm:spPr/>
    </dgm:pt>
    <dgm:pt modelId="{54782A76-1E5A-8348-8F95-15B0D3720EE0}" type="pres">
      <dgm:prSet presAssocID="{195D3B91-6CBE-494C-BABF-832C752B72A2}" presName="hierChild3" presStyleCnt="0"/>
      <dgm:spPr/>
    </dgm:pt>
    <dgm:pt modelId="{1DD1E0B8-124C-E145-8C1D-0504E6BEB820}" type="pres">
      <dgm:prSet presAssocID="{1D3FD312-74BC-48EF-A492-F7C8CA7AD4C9}" presName="Name10" presStyleLbl="parChTrans1D2" presStyleIdx="2" presStyleCnt="4"/>
      <dgm:spPr/>
    </dgm:pt>
    <dgm:pt modelId="{2F9B10ED-7C64-4449-AA70-BC5129365ED6}" type="pres">
      <dgm:prSet presAssocID="{8D5A3324-C4A2-43A7-8CEB-9F377DDF1918}" presName="hierRoot2" presStyleCnt="0"/>
      <dgm:spPr/>
    </dgm:pt>
    <dgm:pt modelId="{D14EF465-B5B2-2346-B193-A35BCE4A575B}" type="pres">
      <dgm:prSet presAssocID="{8D5A3324-C4A2-43A7-8CEB-9F377DDF1918}" presName="composite2" presStyleCnt="0"/>
      <dgm:spPr/>
    </dgm:pt>
    <dgm:pt modelId="{C7963A0A-7156-2E4D-8B2F-3DDAFD480C58}" type="pres">
      <dgm:prSet presAssocID="{8D5A3324-C4A2-43A7-8CEB-9F377DDF1918}" presName="background2" presStyleLbl="node2" presStyleIdx="2" presStyleCnt="4"/>
      <dgm:spPr/>
    </dgm:pt>
    <dgm:pt modelId="{E456F066-D26D-834A-8758-6810F80EEF15}" type="pres">
      <dgm:prSet presAssocID="{8D5A3324-C4A2-43A7-8CEB-9F377DDF1918}" presName="text2" presStyleLbl="fgAcc2" presStyleIdx="2" presStyleCnt="4">
        <dgm:presLayoutVars>
          <dgm:chPref val="3"/>
        </dgm:presLayoutVars>
      </dgm:prSet>
      <dgm:spPr/>
    </dgm:pt>
    <dgm:pt modelId="{0A677EF9-5EE9-0245-B1D2-39FEE6BF1DE9}" type="pres">
      <dgm:prSet presAssocID="{8D5A3324-C4A2-43A7-8CEB-9F377DDF1918}" presName="hierChild3" presStyleCnt="0"/>
      <dgm:spPr/>
    </dgm:pt>
    <dgm:pt modelId="{969703D1-79EA-0F46-AE72-4EF2A92E6021}" type="pres">
      <dgm:prSet presAssocID="{1F2F9995-8370-4713-A1D4-6C7D1054420F}" presName="Name10" presStyleLbl="parChTrans1D2" presStyleIdx="3" presStyleCnt="4"/>
      <dgm:spPr/>
    </dgm:pt>
    <dgm:pt modelId="{04F2D807-747C-DE45-8939-F8856F307E31}" type="pres">
      <dgm:prSet presAssocID="{3AEE451A-5DBD-4EAD-8916-C6EA3BE6892F}" presName="hierRoot2" presStyleCnt="0"/>
      <dgm:spPr/>
    </dgm:pt>
    <dgm:pt modelId="{661398D5-58ED-B248-A67C-B8A7EC1C9588}" type="pres">
      <dgm:prSet presAssocID="{3AEE451A-5DBD-4EAD-8916-C6EA3BE6892F}" presName="composite2" presStyleCnt="0"/>
      <dgm:spPr/>
    </dgm:pt>
    <dgm:pt modelId="{54213831-F997-6C49-958F-9519052D41F2}" type="pres">
      <dgm:prSet presAssocID="{3AEE451A-5DBD-4EAD-8916-C6EA3BE6892F}" presName="background2" presStyleLbl="node2" presStyleIdx="3" presStyleCnt="4"/>
      <dgm:spPr/>
    </dgm:pt>
    <dgm:pt modelId="{3C142519-137E-4142-8B6A-9B09D3F30611}" type="pres">
      <dgm:prSet presAssocID="{3AEE451A-5DBD-4EAD-8916-C6EA3BE6892F}" presName="text2" presStyleLbl="fgAcc2" presStyleIdx="3" presStyleCnt="4">
        <dgm:presLayoutVars>
          <dgm:chPref val="3"/>
        </dgm:presLayoutVars>
      </dgm:prSet>
      <dgm:spPr/>
    </dgm:pt>
    <dgm:pt modelId="{0C43BE15-0DCE-CB4A-9CBE-EFF3C7BF3C29}" type="pres">
      <dgm:prSet presAssocID="{3AEE451A-5DBD-4EAD-8916-C6EA3BE6892F}" presName="hierChild3" presStyleCnt="0"/>
      <dgm:spPr/>
    </dgm:pt>
    <dgm:pt modelId="{B313EDC5-7F42-B948-A553-9E9BFB25786F}" type="pres">
      <dgm:prSet presAssocID="{05F46C5D-30A2-40EC-9CB5-F717BF920392}" presName="hierRoot1" presStyleCnt="0"/>
      <dgm:spPr/>
    </dgm:pt>
    <dgm:pt modelId="{9C488011-EF3F-6F45-8259-A2105437BBF1}" type="pres">
      <dgm:prSet presAssocID="{05F46C5D-30A2-40EC-9CB5-F717BF920392}" presName="composite" presStyleCnt="0"/>
      <dgm:spPr/>
    </dgm:pt>
    <dgm:pt modelId="{73DE82DD-BDFE-984A-9380-5F6EDB6DB660}" type="pres">
      <dgm:prSet presAssocID="{05F46C5D-30A2-40EC-9CB5-F717BF920392}" presName="background" presStyleLbl="node0" presStyleIdx="2" presStyleCnt="4"/>
      <dgm:spPr/>
    </dgm:pt>
    <dgm:pt modelId="{97CA199D-BFC6-9648-909C-1DE4C360CB4C}" type="pres">
      <dgm:prSet presAssocID="{05F46C5D-30A2-40EC-9CB5-F717BF920392}" presName="text" presStyleLbl="fgAcc0" presStyleIdx="2" presStyleCnt="4">
        <dgm:presLayoutVars>
          <dgm:chPref val="3"/>
        </dgm:presLayoutVars>
      </dgm:prSet>
      <dgm:spPr/>
    </dgm:pt>
    <dgm:pt modelId="{9412DEF6-3C87-CC49-99E5-48063D49C607}" type="pres">
      <dgm:prSet presAssocID="{05F46C5D-30A2-40EC-9CB5-F717BF920392}" presName="hierChild2" presStyleCnt="0"/>
      <dgm:spPr/>
    </dgm:pt>
    <dgm:pt modelId="{3AC605B2-E6BF-8E4A-B67C-C5087BD06611}" type="pres">
      <dgm:prSet presAssocID="{0D048772-DD6D-4A36-800F-54A0A5B9838D}" presName="hierRoot1" presStyleCnt="0"/>
      <dgm:spPr/>
    </dgm:pt>
    <dgm:pt modelId="{ECDDD4CD-BEB9-8B47-B2A6-A8875F16EFA0}" type="pres">
      <dgm:prSet presAssocID="{0D048772-DD6D-4A36-800F-54A0A5B9838D}" presName="composite" presStyleCnt="0"/>
      <dgm:spPr/>
    </dgm:pt>
    <dgm:pt modelId="{433E4E22-A0C1-6647-BE09-A62845494FA7}" type="pres">
      <dgm:prSet presAssocID="{0D048772-DD6D-4A36-800F-54A0A5B9838D}" presName="background" presStyleLbl="node0" presStyleIdx="3" presStyleCnt="4"/>
      <dgm:spPr/>
    </dgm:pt>
    <dgm:pt modelId="{2797EA5F-F24E-9D4A-95E2-64A9EEF2B6CB}" type="pres">
      <dgm:prSet presAssocID="{0D048772-DD6D-4A36-800F-54A0A5B9838D}" presName="text" presStyleLbl="fgAcc0" presStyleIdx="3" presStyleCnt="4">
        <dgm:presLayoutVars>
          <dgm:chPref val="3"/>
        </dgm:presLayoutVars>
      </dgm:prSet>
      <dgm:spPr/>
    </dgm:pt>
    <dgm:pt modelId="{8BE0F804-66C3-BD43-97CD-5CD27899217D}" type="pres">
      <dgm:prSet presAssocID="{0D048772-DD6D-4A36-800F-54A0A5B9838D}" presName="hierChild2" presStyleCnt="0"/>
      <dgm:spPr/>
    </dgm:pt>
  </dgm:ptLst>
  <dgm:cxnLst>
    <dgm:cxn modelId="{08BEAE00-D0CA-44D1-9161-9CB13C85DA31}" srcId="{A04CD79B-7A68-477F-9345-8E062E348C3A}" destId="{0D048772-DD6D-4A36-800F-54A0A5B9838D}" srcOrd="3" destOrd="0" parTransId="{4598BE7A-DE28-4BAD-90C8-4CF86E321985}" sibTransId="{C51CBA4F-DC5C-4C6E-BE84-6395B46F5D6A}"/>
    <dgm:cxn modelId="{AD94C50A-2CDD-DF40-85B2-133840AFAAB5}" type="presOf" srcId="{0D048772-DD6D-4A36-800F-54A0A5B9838D}" destId="{2797EA5F-F24E-9D4A-95E2-64A9EEF2B6CB}" srcOrd="0" destOrd="0" presId="urn:microsoft.com/office/officeart/2005/8/layout/hierarchy1"/>
    <dgm:cxn modelId="{43655C2F-D87C-4CD7-B047-6E7358BCE098}" srcId="{9B39A1E9-4A27-44C2-8297-982E4745DF9A}" destId="{8D5A3324-C4A2-43A7-8CEB-9F377DDF1918}" srcOrd="2" destOrd="0" parTransId="{1D3FD312-74BC-48EF-A492-F7C8CA7AD4C9}" sibTransId="{9C7FACE0-7A4B-4ED0-ACCD-161F079DAE7B}"/>
    <dgm:cxn modelId="{C55B423A-C768-4C05-8DD0-12994EE791B8}" srcId="{9B39A1E9-4A27-44C2-8297-982E4745DF9A}" destId="{3AEE451A-5DBD-4EAD-8916-C6EA3BE6892F}" srcOrd="3" destOrd="0" parTransId="{1F2F9995-8370-4713-A1D4-6C7D1054420F}" sibTransId="{1F765C53-749A-4EAD-BFAC-5E18A7E330CA}"/>
    <dgm:cxn modelId="{FAD4A73C-5BB9-7C48-A79C-A7C946FC0953}" type="presOf" srcId="{1D3FD312-74BC-48EF-A492-F7C8CA7AD4C9}" destId="{1DD1E0B8-124C-E145-8C1D-0504E6BEB820}" srcOrd="0" destOrd="0" presId="urn:microsoft.com/office/officeart/2005/8/layout/hierarchy1"/>
    <dgm:cxn modelId="{C4A95243-F55C-E647-BC49-418BD8B14735}" type="presOf" srcId="{8D5A3324-C4A2-43A7-8CEB-9F377DDF1918}" destId="{E456F066-D26D-834A-8758-6810F80EEF15}" srcOrd="0" destOrd="0" presId="urn:microsoft.com/office/officeart/2005/8/layout/hierarchy1"/>
    <dgm:cxn modelId="{3CCE8C46-162F-CE41-8780-84589C2E2BF1}" type="presOf" srcId="{195D3B91-6CBE-494C-BABF-832C752B72A2}" destId="{6FDA9318-E56C-D741-A4C9-294B29CDB24B}" srcOrd="0" destOrd="0" presId="urn:microsoft.com/office/officeart/2005/8/layout/hierarchy1"/>
    <dgm:cxn modelId="{DE6ED365-DA0F-4646-88FC-9B1A37C4CBE5}" type="presOf" srcId="{1F2F9995-8370-4713-A1D4-6C7D1054420F}" destId="{969703D1-79EA-0F46-AE72-4EF2A92E6021}" srcOrd="0" destOrd="0" presId="urn:microsoft.com/office/officeart/2005/8/layout/hierarchy1"/>
    <dgm:cxn modelId="{1AA12F6B-0F34-DF41-98A9-DAEC6ECA93BB}" type="presOf" srcId="{0F9CC72C-93DA-44F3-8480-755D64E489D6}" destId="{7B2196AD-5491-8C4A-AD43-8B267FE65289}" srcOrd="0" destOrd="0" presId="urn:microsoft.com/office/officeart/2005/8/layout/hierarchy1"/>
    <dgm:cxn modelId="{F3121076-D50F-D940-A058-055F0A62B152}" type="presOf" srcId="{05E87503-1A36-4F4E-B1AE-E329BB63A928}" destId="{BC4CEA84-8A7D-174A-8F4A-46985F6E80F1}" srcOrd="0" destOrd="0" presId="urn:microsoft.com/office/officeart/2005/8/layout/hierarchy1"/>
    <dgm:cxn modelId="{2F37BF8C-0F09-4D81-9435-A7C77688B1FA}" srcId="{A04CD79B-7A68-477F-9345-8E062E348C3A}" destId="{05F46C5D-30A2-40EC-9CB5-F717BF920392}" srcOrd="2" destOrd="0" parTransId="{E61F7F81-DA93-41A1-9CBA-1EF6FA3AD0C0}" sibTransId="{506C0B7A-478C-4C6E-8A18-3C38EC2952A7}"/>
    <dgm:cxn modelId="{3D69D58F-2113-334A-9CAD-8AFF910F8A4A}" type="presOf" srcId="{A04CD79B-7A68-477F-9345-8E062E348C3A}" destId="{E35062F5-63D6-4D49-9DEB-B7E9371AF754}" srcOrd="0" destOrd="0" presId="urn:microsoft.com/office/officeart/2005/8/layout/hierarchy1"/>
    <dgm:cxn modelId="{22A14296-F3A2-4B70-B9A9-4C08596DC5C7}" srcId="{9B39A1E9-4A27-44C2-8297-982E4745DF9A}" destId="{F704CE00-2855-43A0-8E5D-AA3761812F7C}" srcOrd="0" destOrd="0" parTransId="{05E87503-1A36-4F4E-B1AE-E329BB63A928}" sibTransId="{ABA9DB80-D910-4DD5-86DD-3C24489C2132}"/>
    <dgm:cxn modelId="{9C9554C6-D96E-4EFC-8AD8-1E4834648AE5}" srcId="{9B39A1E9-4A27-44C2-8297-982E4745DF9A}" destId="{195D3B91-6CBE-494C-BABF-832C752B72A2}" srcOrd="1" destOrd="0" parTransId="{16DE1EAD-6122-4A07-8F17-3F7B03617D00}" sibTransId="{C3FD724D-004E-4A07-BCA2-36D6BC61D2C3}"/>
    <dgm:cxn modelId="{A86926D2-B567-C046-9AF1-60CCA2C38DBF}" type="presOf" srcId="{F704CE00-2855-43A0-8E5D-AA3761812F7C}" destId="{556437C1-E304-4949-9A40-829F8B73187F}" srcOrd="0" destOrd="0" presId="urn:microsoft.com/office/officeart/2005/8/layout/hierarchy1"/>
    <dgm:cxn modelId="{A9DCADF1-2044-4AF7-AFA5-B322E23306C4}" srcId="{A04CD79B-7A68-477F-9345-8E062E348C3A}" destId="{9B39A1E9-4A27-44C2-8297-982E4745DF9A}" srcOrd="1" destOrd="0" parTransId="{9767F80D-4B89-415B-9162-57E44155F2C1}" sibTransId="{90304E1F-B498-4AE1-ACBE-C68B7EB431E9}"/>
    <dgm:cxn modelId="{6FE90BF3-AC7F-2847-A6BE-89F9F56ACA86}" type="presOf" srcId="{05F46C5D-30A2-40EC-9CB5-F717BF920392}" destId="{97CA199D-BFC6-9648-909C-1DE4C360CB4C}" srcOrd="0" destOrd="0" presId="urn:microsoft.com/office/officeart/2005/8/layout/hierarchy1"/>
    <dgm:cxn modelId="{02CC8BF9-57E6-4E4D-9DB6-57C6CC55AB52}" srcId="{A04CD79B-7A68-477F-9345-8E062E348C3A}" destId="{0F9CC72C-93DA-44F3-8480-755D64E489D6}" srcOrd="0" destOrd="0" parTransId="{BE43B302-BC47-4EE5-BEC9-F1DAE7526493}" sibTransId="{F5A5E69E-0774-4A38-9083-549968B541C7}"/>
    <dgm:cxn modelId="{A283CDFA-E9AA-924B-A3A6-82AF738FB7DF}" type="presOf" srcId="{3AEE451A-5DBD-4EAD-8916-C6EA3BE6892F}" destId="{3C142519-137E-4142-8B6A-9B09D3F30611}" srcOrd="0" destOrd="0" presId="urn:microsoft.com/office/officeart/2005/8/layout/hierarchy1"/>
    <dgm:cxn modelId="{E693EBFC-90D7-3848-A202-396D796C2208}" type="presOf" srcId="{16DE1EAD-6122-4A07-8F17-3F7B03617D00}" destId="{0599C0F8-30E8-3143-B2E9-EEF475331B4E}" srcOrd="0" destOrd="0" presId="urn:microsoft.com/office/officeart/2005/8/layout/hierarchy1"/>
    <dgm:cxn modelId="{9EDB00FF-7CD1-AA4A-8CDB-3C8700FF7C46}" type="presOf" srcId="{9B39A1E9-4A27-44C2-8297-982E4745DF9A}" destId="{A678180F-364D-CF46-84C1-A15D6AEB2741}" srcOrd="0" destOrd="0" presId="urn:microsoft.com/office/officeart/2005/8/layout/hierarchy1"/>
    <dgm:cxn modelId="{7C90DD83-EA30-6C49-8874-752BFBE137B4}" type="presParOf" srcId="{E35062F5-63D6-4D49-9DEB-B7E9371AF754}" destId="{C1D71E0A-F351-4A4D-85A3-848901C7F461}" srcOrd="0" destOrd="0" presId="urn:microsoft.com/office/officeart/2005/8/layout/hierarchy1"/>
    <dgm:cxn modelId="{21E4B4B9-3652-E043-9A17-F1F2C13434E1}" type="presParOf" srcId="{C1D71E0A-F351-4A4D-85A3-848901C7F461}" destId="{E68A1152-115A-F149-8908-4B08496A7F31}" srcOrd="0" destOrd="0" presId="urn:microsoft.com/office/officeart/2005/8/layout/hierarchy1"/>
    <dgm:cxn modelId="{8E012040-A319-9A4D-9C39-042EE5ADFB95}" type="presParOf" srcId="{E68A1152-115A-F149-8908-4B08496A7F31}" destId="{6EFDDBC8-EF89-5947-BD3D-B632ACFEA7BF}" srcOrd="0" destOrd="0" presId="urn:microsoft.com/office/officeart/2005/8/layout/hierarchy1"/>
    <dgm:cxn modelId="{8E13F00E-530A-7947-860A-32E4694B764D}" type="presParOf" srcId="{E68A1152-115A-F149-8908-4B08496A7F31}" destId="{7B2196AD-5491-8C4A-AD43-8B267FE65289}" srcOrd="1" destOrd="0" presId="urn:microsoft.com/office/officeart/2005/8/layout/hierarchy1"/>
    <dgm:cxn modelId="{D79DC11C-15AA-8E43-BFB8-A4C8D4D0CA03}" type="presParOf" srcId="{C1D71E0A-F351-4A4D-85A3-848901C7F461}" destId="{35369C32-9E45-894B-90A6-CE855AEB610E}" srcOrd="1" destOrd="0" presId="urn:microsoft.com/office/officeart/2005/8/layout/hierarchy1"/>
    <dgm:cxn modelId="{7283FD88-C33D-7141-9BD9-2692DF87938B}" type="presParOf" srcId="{E35062F5-63D6-4D49-9DEB-B7E9371AF754}" destId="{7CCA293C-A600-BD4F-B843-7112A44F75A7}" srcOrd="1" destOrd="0" presId="urn:microsoft.com/office/officeart/2005/8/layout/hierarchy1"/>
    <dgm:cxn modelId="{6E7D60AB-8908-444A-AA5C-D80EF506F0B9}" type="presParOf" srcId="{7CCA293C-A600-BD4F-B843-7112A44F75A7}" destId="{087719A9-B4DC-7B45-A068-945D626AE108}" srcOrd="0" destOrd="0" presId="urn:microsoft.com/office/officeart/2005/8/layout/hierarchy1"/>
    <dgm:cxn modelId="{CEB89199-9DA1-F14B-89FA-3ACC57A34AF8}" type="presParOf" srcId="{087719A9-B4DC-7B45-A068-945D626AE108}" destId="{5A77121C-CCF5-CD43-85A1-3D692878C8C6}" srcOrd="0" destOrd="0" presId="urn:microsoft.com/office/officeart/2005/8/layout/hierarchy1"/>
    <dgm:cxn modelId="{82522F09-27A9-4947-A432-937FE85C0255}" type="presParOf" srcId="{087719A9-B4DC-7B45-A068-945D626AE108}" destId="{A678180F-364D-CF46-84C1-A15D6AEB2741}" srcOrd="1" destOrd="0" presId="urn:microsoft.com/office/officeart/2005/8/layout/hierarchy1"/>
    <dgm:cxn modelId="{1C156BE7-ECE5-0846-960B-622A0D9A1031}" type="presParOf" srcId="{7CCA293C-A600-BD4F-B843-7112A44F75A7}" destId="{AE9CF6D5-B6E8-8945-B864-888BA702C61A}" srcOrd="1" destOrd="0" presId="urn:microsoft.com/office/officeart/2005/8/layout/hierarchy1"/>
    <dgm:cxn modelId="{95CAE52F-74F7-A448-90F8-2CB164836686}" type="presParOf" srcId="{AE9CF6D5-B6E8-8945-B864-888BA702C61A}" destId="{BC4CEA84-8A7D-174A-8F4A-46985F6E80F1}" srcOrd="0" destOrd="0" presId="urn:microsoft.com/office/officeart/2005/8/layout/hierarchy1"/>
    <dgm:cxn modelId="{842C97D4-0591-804D-8274-59B6CB038F03}" type="presParOf" srcId="{AE9CF6D5-B6E8-8945-B864-888BA702C61A}" destId="{443D4A48-FCB9-3546-BBEF-CCE747EAC394}" srcOrd="1" destOrd="0" presId="urn:microsoft.com/office/officeart/2005/8/layout/hierarchy1"/>
    <dgm:cxn modelId="{1B98F407-B58A-3E4D-849E-B53336E6185B}" type="presParOf" srcId="{443D4A48-FCB9-3546-BBEF-CCE747EAC394}" destId="{14163FDF-7548-8B46-922F-1B9A7EB18E8F}" srcOrd="0" destOrd="0" presId="urn:microsoft.com/office/officeart/2005/8/layout/hierarchy1"/>
    <dgm:cxn modelId="{166CB833-FD0D-4B47-A30A-8CDC7A36C173}" type="presParOf" srcId="{14163FDF-7548-8B46-922F-1B9A7EB18E8F}" destId="{8D276DB7-1FA4-9442-892C-B6A178603B00}" srcOrd="0" destOrd="0" presId="urn:microsoft.com/office/officeart/2005/8/layout/hierarchy1"/>
    <dgm:cxn modelId="{8E09D775-8FD2-EF44-BC8B-C82ED7A81561}" type="presParOf" srcId="{14163FDF-7548-8B46-922F-1B9A7EB18E8F}" destId="{556437C1-E304-4949-9A40-829F8B73187F}" srcOrd="1" destOrd="0" presId="urn:microsoft.com/office/officeart/2005/8/layout/hierarchy1"/>
    <dgm:cxn modelId="{4910B613-82C7-0F4F-AB50-37AB9BBDEAFE}" type="presParOf" srcId="{443D4A48-FCB9-3546-BBEF-CCE747EAC394}" destId="{288DE27D-64BA-1542-AA79-B62936CF62DF}" srcOrd="1" destOrd="0" presId="urn:microsoft.com/office/officeart/2005/8/layout/hierarchy1"/>
    <dgm:cxn modelId="{A88BBE6B-C97B-8B46-A3DB-A6F8A21A8AC4}" type="presParOf" srcId="{AE9CF6D5-B6E8-8945-B864-888BA702C61A}" destId="{0599C0F8-30E8-3143-B2E9-EEF475331B4E}" srcOrd="2" destOrd="0" presId="urn:microsoft.com/office/officeart/2005/8/layout/hierarchy1"/>
    <dgm:cxn modelId="{8D45CC5C-92E1-9049-A9FE-CF32C29E46AF}" type="presParOf" srcId="{AE9CF6D5-B6E8-8945-B864-888BA702C61A}" destId="{DF5DCA1E-0A38-F146-82CC-CA524B03AA7D}" srcOrd="3" destOrd="0" presId="urn:microsoft.com/office/officeart/2005/8/layout/hierarchy1"/>
    <dgm:cxn modelId="{0612BAF4-F80A-0A44-B405-62FF9AF98D03}" type="presParOf" srcId="{DF5DCA1E-0A38-F146-82CC-CA524B03AA7D}" destId="{A6B48632-1F7D-2644-9594-3DBA6A5FD66B}" srcOrd="0" destOrd="0" presId="urn:microsoft.com/office/officeart/2005/8/layout/hierarchy1"/>
    <dgm:cxn modelId="{EF67E756-CFC4-534F-B67D-E94EF3FF590C}" type="presParOf" srcId="{A6B48632-1F7D-2644-9594-3DBA6A5FD66B}" destId="{EC3F9B8C-9949-AC4B-91AD-C8EAE1088EDD}" srcOrd="0" destOrd="0" presId="urn:microsoft.com/office/officeart/2005/8/layout/hierarchy1"/>
    <dgm:cxn modelId="{69DBA94F-A8C6-9E40-AFB1-1B8BC6447AE8}" type="presParOf" srcId="{A6B48632-1F7D-2644-9594-3DBA6A5FD66B}" destId="{6FDA9318-E56C-D741-A4C9-294B29CDB24B}" srcOrd="1" destOrd="0" presId="urn:microsoft.com/office/officeart/2005/8/layout/hierarchy1"/>
    <dgm:cxn modelId="{62D1F446-4AA8-9A4D-81A0-B55CB01DDC78}" type="presParOf" srcId="{DF5DCA1E-0A38-F146-82CC-CA524B03AA7D}" destId="{54782A76-1E5A-8348-8F95-15B0D3720EE0}" srcOrd="1" destOrd="0" presId="urn:microsoft.com/office/officeart/2005/8/layout/hierarchy1"/>
    <dgm:cxn modelId="{720AF7DE-D59E-6347-9A06-3373D3CA8748}" type="presParOf" srcId="{AE9CF6D5-B6E8-8945-B864-888BA702C61A}" destId="{1DD1E0B8-124C-E145-8C1D-0504E6BEB820}" srcOrd="4" destOrd="0" presId="urn:microsoft.com/office/officeart/2005/8/layout/hierarchy1"/>
    <dgm:cxn modelId="{61408593-C312-A14E-9604-EA9636095055}" type="presParOf" srcId="{AE9CF6D5-B6E8-8945-B864-888BA702C61A}" destId="{2F9B10ED-7C64-4449-AA70-BC5129365ED6}" srcOrd="5" destOrd="0" presId="urn:microsoft.com/office/officeart/2005/8/layout/hierarchy1"/>
    <dgm:cxn modelId="{110E7AA6-3D6E-2E43-B5F7-293D081C820A}" type="presParOf" srcId="{2F9B10ED-7C64-4449-AA70-BC5129365ED6}" destId="{D14EF465-B5B2-2346-B193-A35BCE4A575B}" srcOrd="0" destOrd="0" presId="urn:microsoft.com/office/officeart/2005/8/layout/hierarchy1"/>
    <dgm:cxn modelId="{3384EEDD-D46B-1749-88D6-A30229B2E73C}" type="presParOf" srcId="{D14EF465-B5B2-2346-B193-A35BCE4A575B}" destId="{C7963A0A-7156-2E4D-8B2F-3DDAFD480C58}" srcOrd="0" destOrd="0" presId="urn:microsoft.com/office/officeart/2005/8/layout/hierarchy1"/>
    <dgm:cxn modelId="{99E63329-FF4D-064A-A166-6FD327E8B7D4}" type="presParOf" srcId="{D14EF465-B5B2-2346-B193-A35BCE4A575B}" destId="{E456F066-D26D-834A-8758-6810F80EEF15}" srcOrd="1" destOrd="0" presId="urn:microsoft.com/office/officeart/2005/8/layout/hierarchy1"/>
    <dgm:cxn modelId="{DA9E8B17-2051-AE41-B0E0-5407BF8ACCFC}" type="presParOf" srcId="{2F9B10ED-7C64-4449-AA70-BC5129365ED6}" destId="{0A677EF9-5EE9-0245-B1D2-39FEE6BF1DE9}" srcOrd="1" destOrd="0" presId="urn:microsoft.com/office/officeart/2005/8/layout/hierarchy1"/>
    <dgm:cxn modelId="{B1E67997-875D-174A-9664-BC537CBF1315}" type="presParOf" srcId="{AE9CF6D5-B6E8-8945-B864-888BA702C61A}" destId="{969703D1-79EA-0F46-AE72-4EF2A92E6021}" srcOrd="6" destOrd="0" presId="urn:microsoft.com/office/officeart/2005/8/layout/hierarchy1"/>
    <dgm:cxn modelId="{A4A242AC-33D3-D746-B439-429CA60A4EA2}" type="presParOf" srcId="{AE9CF6D5-B6E8-8945-B864-888BA702C61A}" destId="{04F2D807-747C-DE45-8939-F8856F307E31}" srcOrd="7" destOrd="0" presId="urn:microsoft.com/office/officeart/2005/8/layout/hierarchy1"/>
    <dgm:cxn modelId="{1B30018C-85C9-DA49-8E2D-2D72E8F7B9E9}" type="presParOf" srcId="{04F2D807-747C-DE45-8939-F8856F307E31}" destId="{661398D5-58ED-B248-A67C-B8A7EC1C9588}" srcOrd="0" destOrd="0" presId="urn:microsoft.com/office/officeart/2005/8/layout/hierarchy1"/>
    <dgm:cxn modelId="{64F6951E-9411-8F49-BAE4-7F001340B81B}" type="presParOf" srcId="{661398D5-58ED-B248-A67C-B8A7EC1C9588}" destId="{54213831-F997-6C49-958F-9519052D41F2}" srcOrd="0" destOrd="0" presId="urn:microsoft.com/office/officeart/2005/8/layout/hierarchy1"/>
    <dgm:cxn modelId="{AFDAEA1A-3C4E-D14A-AD6E-8D77EBDFE769}" type="presParOf" srcId="{661398D5-58ED-B248-A67C-B8A7EC1C9588}" destId="{3C142519-137E-4142-8B6A-9B09D3F30611}" srcOrd="1" destOrd="0" presId="urn:microsoft.com/office/officeart/2005/8/layout/hierarchy1"/>
    <dgm:cxn modelId="{45A78EF8-1AD2-394A-A631-80EB34BC53FF}" type="presParOf" srcId="{04F2D807-747C-DE45-8939-F8856F307E31}" destId="{0C43BE15-0DCE-CB4A-9CBE-EFF3C7BF3C29}" srcOrd="1" destOrd="0" presId="urn:microsoft.com/office/officeart/2005/8/layout/hierarchy1"/>
    <dgm:cxn modelId="{2C904AF8-D0AE-0142-B683-059C7D3FC27B}" type="presParOf" srcId="{E35062F5-63D6-4D49-9DEB-B7E9371AF754}" destId="{B313EDC5-7F42-B948-A553-9E9BFB25786F}" srcOrd="2" destOrd="0" presId="urn:microsoft.com/office/officeart/2005/8/layout/hierarchy1"/>
    <dgm:cxn modelId="{68D9A3A0-698B-0A4C-A327-E5C3C8B923B6}" type="presParOf" srcId="{B313EDC5-7F42-B948-A553-9E9BFB25786F}" destId="{9C488011-EF3F-6F45-8259-A2105437BBF1}" srcOrd="0" destOrd="0" presId="urn:microsoft.com/office/officeart/2005/8/layout/hierarchy1"/>
    <dgm:cxn modelId="{01696D12-9EC2-4E44-9584-24D9AA5F9B9B}" type="presParOf" srcId="{9C488011-EF3F-6F45-8259-A2105437BBF1}" destId="{73DE82DD-BDFE-984A-9380-5F6EDB6DB660}" srcOrd="0" destOrd="0" presId="urn:microsoft.com/office/officeart/2005/8/layout/hierarchy1"/>
    <dgm:cxn modelId="{E5E5C3C6-6BB7-E244-B024-D9C16862B099}" type="presParOf" srcId="{9C488011-EF3F-6F45-8259-A2105437BBF1}" destId="{97CA199D-BFC6-9648-909C-1DE4C360CB4C}" srcOrd="1" destOrd="0" presId="urn:microsoft.com/office/officeart/2005/8/layout/hierarchy1"/>
    <dgm:cxn modelId="{E0BA5F0A-3D2B-CE46-BC52-A98A3E2E7949}" type="presParOf" srcId="{B313EDC5-7F42-B948-A553-9E9BFB25786F}" destId="{9412DEF6-3C87-CC49-99E5-48063D49C607}" srcOrd="1" destOrd="0" presId="urn:microsoft.com/office/officeart/2005/8/layout/hierarchy1"/>
    <dgm:cxn modelId="{2640DE5F-10A7-0241-BDB8-46A6E1286D83}" type="presParOf" srcId="{E35062F5-63D6-4D49-9DEB-B7E9371AF754}" destId="{3AC605B2-E6BF-8E4A-B67C-C5087BD06611}" srcOrd="3" destOrd="0" presId="urn:microsoft.com/office/officeart/2005/8/layout/hierarchy1"/>
    <dgm:cxn modelId="{986AEAF6-1C3D-C745-B181-245C9B242211}" type="presParOf" srcId="{3AC605B2-E6BF-8E4A-B67C-C5087BD06611}" destId="{ECDDD4CD-BEB9-8B47-B2A6-A8875F16EFA0}" srcOrd="0" destOrd="0" presId="urn:microsoft.com/office/officeart/2005/8/layout/hierarchy1"/>
    <dgm:cxn modelId="{504D1828-5008-EE49-A9DC-E104AE4F1A47}" type="presParOf" srcId="{ECDDD4CD-BEB9-8B47-B2A6-A8875F16EFA0}" destId="{433E4E22-A0C1-6647-BE09-A62845494FA7}" srcOrd="0" destOrd="0" presId="urn:microsoft.com/office/officeart/2005/8/layout/hierarchy1"/>
    <dgm:cxn modelId="{35361E51-5457-4F49-B348-41D18C4DDCEB}" type="presParOf" srcId="{ECDDD4CD-BEB9-8B47-B2A6-A8875F16EFA0}" destId="{2797EA5F-F24E-9D4A-95E2-64A9EEF2B6CB}" srcOrd="1" destOrd="0" presId="urn:microsoft.com/office/officeart/2005/8/layout/hierarchy1"/>
    <dgm:cxn modelId="{5FCFB9A1-CB2E-1045-8C31-F0481476AE24}" type="presParOf" srcId="{3AC605B2-E6BF-8E4A-B67C-C5087BD06611}" destId="{8BE0F804-66C3-BD43-97CD-5CD27899217D}"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76E9151-F7DC-4735-B459-93ED3FD5A3E5}"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94727AEC-0620-4BD3-9BA1-56EF0EEB91CC}">
      <dgm:prSet/>
      <dgm:spPr/>
      <dgm:t>
        <a:bodyPr/>
        <a:lstStyle/>
        <a:p>
          <a:r>
            <a:rPr lang="en-CA" dirty="0"/>
            <a:t>Stock Data Collect From 2022-02-24 to 2023-02-23</a:t>
          </a:r>
          <a:endParaRPr lang="en-US" dirty="0"/>
        </a:p>
      </dgm:t>
    </dgm:pt>
    <dgm:pt modelId="{DB13B1D3-43B3-48C1-991F-CDB1CDCE4F3D}" type="parTrans" cxnId="{217C42ED-1C65-43C9-A8E2-AA4131A6C555}">
      <dgm:prSet/>
      <dgm:spPr/>
      <dgm:t>
        <a:bodyPr/>
        <a:lstStyle/>
        <a:p>
          <a:endParaRPr lang="en-US"/>
        </a:p>
      </dgm:t>
    </dgm:pt>
    <dgm:pt modelId="{84B9CEB3-0C8D-48E9-B08E-1CE226F5F3A0}" type="sibTrans" cxnId="{217C42ED-1C65-43C9-A8E2-AA4131A6C555}">
      <dgm:prSet/>
      <dgm:spPr/>
      <dgm:t>
        <a:bodyPr/>
        <a:lstStyle/>
        <a:p>
          <a:endParaRPr lang="en-US"/>
        </a:p>
      </dgm:t>
    </dgm:pt>
    <dgm:pt modelId="{371BAF39-19B2-4F32-8233-05B31D0D5852}">
      <dgm:prSet/>
      <dgm:spPr/>
      <dgm:t>
        <a:bodyPr/>
        <a:lstStyle/>
        <a:p>
          <a:r>
            <a:rPr lang="zh-CN" altLang="en-US" b="0" i="0" dirty="0"/>
            <a:t>☆</a:t>
          </a:r>
          <a:r>
            <a:rPr lang="en-CA" b="1" i="0" dirty="0"/>
            <a:t>Apple</a:t>
          </a:r>
          <a:r>
            <a:rPr lang="zh-CN" altLang="en-US" b="0" i="0" dirty="0"/>
            <a:t>☆</a:t>
          </a:r>
          <a:r>
            <a:rPr lang="en-CA" b="0" i="0" dirty="0"/>
            <a:t>: </a:t>
          </a:r>
          <a:r>
            <a:rPr lang="en-CA" b="0" i="0" dirty="0">
              <a:hlinkClick xmlns:r="http://schemas.openxmlformats.org/officeDocument/2006/relationships" r:id="rId1"/>
            </a:rPr>
            <a:t>https://finance.yahoo.com/quote/AAPL/history?p=AAPL</a:t>
          </a:r>
          <a:r>
            <a:rPr lang="en-CA" b="0" i="0" dirty="0"/>
            <a:t> </a:t>
          </a:r>
          <a:endParaRPr lang="en-US" dirty="0"/>
        </a:p>
      </dgm:t>
    </dgm:pt>
    <dgm:pt modelId="{44E4819C-87BD-4B47-B6E8-5EC81775E8CB}" type="parTrans" cxnId="{E84C6A11-B12A-4B9F-8F20-4BC565D85D1C}">
      <dgm:prSet/>
      <dgm:spPr/>
      <dgm:t>
        <a:bodyPr/>
        <a:lstStyle/>
        <a:p>
          <a:endParaRPr lang="en-US"/>
        </a:p>
      </dgm:t>
    </dgm:pt>
    <dgm:pt modelId="{05430CF2-0F4D-481E-B169-5893BB5EA723}" type="sibTrans" cxnId="{E84C6A11-B12A-4B9F-8F20-4BC565D85D1C}">
      <dgm:prSet/>
      <dgm:spPr/>
      <dgm:t>
        <a:bodyPr/>
        <a:lstStyle/>
        <a:p>
          <a:endParaRPr lang="en-US"/>
        </a:p>
      </dgm:t>
    </dgm:pt>
    <dgm:pt modelId="{C06A84FD-84A5-49A2-980E-18A5AA1F9FFC}">
      <dgm:prSet/>
      <dgm:spPr/>
      <dgm:t>
        <a:bodyPr/>
        <a:lstStyle/>
        <a:p>
          <a:r>
            <a:rPr lang="en-CA" b="0" i="0"/>
            <a:t>Amazon : </a:t>
          </a:r>
          <a:r>
            <a:rPr lang="en-CA" b="0" i="0">
              <a:hlinkClick xmlns:r="http://schemas.openxmlformats.org/officeDocument/2006/relationships" r:id="rId2"/>
            </a:rPr>
            <a:t>https://finance.yahoo.com/quote/AMZN/history?p=AMZN</a:t>
          </a:r>
          <a:r>
            <a:rPr lang="en-CA" b="0" i="0"/>
            <a:t> </a:t>
          </a:r>
          <a:endParaRPr lang="en-US"/>
        </a:p>
      </dgm:t>
    </dgm:pt>
    <dgm:pt modelId="{30C85974-7429-428D-8F0B-417D2BE1A823}" type="parTrans" cxnId="{3565F4B8-158B-4750-BB1C-359616B4E5A1}">
      <dgm:prSet/>
      <dgm:spPr/>
      <dgm:t>
        <a:bodyPr/>
        <a:lstStyle/>
        <a:p>
          <a:endParaRPr lang="en-US"/>
        </a:p>
      </dgm:t>
    </dgm:pt>
    <dgm:pt modelId="{F1ED15C2-2009-4E2C-9A03-011DA3BADAD3}" type="sibTrans" cxnId="{3565F4B8-158B-4750-BB1C-359616B4E5A1}">
      <dgm:prSet/>
      <dgm:spPr/>
      <dgm:t>
        <a:bodyPr/>
        <a:lstStyle/>
        <a:p>
          <a:endParaRPr lang="en-US"/>
        </a:p>
      </dgm:t>
    </dgm:pt>
    <dgm:pt modelId="{84D56BAF-7823-406A-A598-C4BA72BE1286}">
      <dgm:prSet/>
      <dgm:spPr/>
      <dgm:t>
        <a:bodyPr/>
        <a:lstStyle/>
        <a:p>
          <a:r>
            <a:rPr lang="en-CA" b="0" i="0"/>
            <a:t>Google : </a:t>
          </a:r>
          <a:r>
            <a:rPr lang="en-CA" b="0" i="0">
              <a:hlinkClick xmlns:r="http://schemas.openxmlformats.org/officeDocument/2006/relationships" r:id="rId3"/>
            </a:rPr>
            <a:t>https://finance.yahoo.com/quote/GOOG/history?p=GOOG</a:t>
          </a:r>
          <a:r>
            <a:rPr lang="en-CA" b="0" i="0"/>
            <a:t> </a:t>
          </a:r>
          <a:endParaRPr lang="en-US"/>
        </a:p>
      </dgm:t>
    </dgm:pt>
    <dgm:pt modelId="{FDB15429-17C5-4CB3-BC87-3E390D03EC5E}" type="parTrans" cxnId="{C8AA282E-D934-43EB-A2A1-63B1F44F2411}">
      <dgm:prSet/>
      <dgm:spPr/>
      <dgm:t>
        <a:bodyPr/>
        <a:lstStyle/>
        <a:p>
          <a:endParaRPr lang="en-US"/>
        </a:p>
      </dgm:t>
    </dgm:pt>
    <dgm:pt modelId="{95FE815C-619A-4D7F-BF3B-AF1E0FE72276}" type="sibTrans" cxnId="{C8AA282E-D934-43EB-A2A1-63B1F44F2411}">
      <dgm:prSet/>
      <dgm:spPr/>
      <dgm:t>
        <a:bodyPr/>
        <a:lstStyle/>
        <a:p>
          <a:endParaRPr lang="en-US"/>
        </a:p>
      </dgm:t>
    </dgm:pt>
    <dgm:pt modelId="{1125DB2D-FFF9-4E73-B952-B1F8B7DE560F}">
      <dgm:prSet/>
      <dgm:spPr/>
      <dgm:t>
        <a:bodyPr/>
        <a:lstStyle/>
        <a:p>
          <a:r>
            <a:rPr lang="en-CA" b="0" i="0"/>
            <a:t>META : </a:t>
          </a:r>
          <a:r>
            <a:rPr lang="en-CA" b="0" i="0">
              <a:hlinkClick xmlns:r="http://schemas.openxmlformats.org/officeDocument/2006/relationships" r:id="rId4"/>
            </a:rPr>
            <a:t>https://finance.yahoo.com/quote/META/history?p=META</a:t>
          </a:r>
          <a:r>
            <a:rPr lang="en-CA" b="0" i="0"/>
            <a:t> </a:t>
          </a:r>
          <a:endParaRPr lang="en-US"/>
        </a:p>
      </dgm:t>
    </dgm:pt>
    <dgm:pt modelId="{BE74991D-EDB4-489F-8F0B-CEB7708C672F}" type="parTrans" cxnId="{43A75434-70E5-4CDB-9E1F-CAD059C479AC}">
      <dgm:prSet/>
      <dgm:spPr/>
      <dgm:t>
        <a:bodyPr/>
        <a:lstStyle/>
        <a:p>
          <a:endParaRPr lang="en-US"/>
        </a:p>
      </dgm:t>
    </dgm:pt>
    <dgm:pt modelId="{FDF819A4-1DCE-432E-A577-0E31E8E7D2B7}" type="sibTrans" cxnId="{43A75434-70E5-4CDB-9E1F-CAD059C479AC}">
      <dgm:prSet/>
      <dgm:spPr/>
      <dgm:t>
        <a:bodyPr/>
        <a:lstStyle/>
        <a:p>
          <a:endParaRPr lang="en-US"/>
        </a:p>
      </dgm:t>
    </dgm:pt>
    <dgm:pt modelId="{DC2F7DD6-E9DF-469A-9261-8530CB386B5D}">
      <dgm:prSet/>
      <dgm:spPr/>
      <dgm:t>
        <a:bodyPr/>
        <a:lstStyle/>
        <a:p>
          <a:r>
            <a:rPr lang="en-CA" b="0" i="0"/>
            <a:t>Netflix : </a:t>
          </a:r>
          <a:r>
            <a:rPr lang="en-CA" b="0" i="0">
              <a:hlinkClick xmlns:r="http://schemas.openxmlformats.org/officeDocument/2006/relationships" r:id="rId5"/>
            </a:rPr>
            <a:t>https://finance.yahoo.com/quote/NFLX/history?p=NFLX</a:t>
          </a:r>
          <a:r>
            <a:rPr lang="en-CA" b="0" i="0"/>
            <a:t> </a:t>
          </a:r>
          <a:endParaRPr lang="en-US"/>
        </a:p>
      </dgm:t>
    </dgm:pt>
    <dgm:pt modelId="{47227386-1847-4B28-A987-F6813FD18C99}" type="parTrans" cxnId="{E6FF6027-AF3E-4F7E-A2FE-208E9AAB55EE}">
      <dgm:prSet/>
      <dgm:spPr/>
      <dgm:t>
        <a:bodyPr/>
        <a:lstStyle/>
        <a:p>
          <a:endParaRPr lang="en-US"/>
        </a:p>
      </dgm:t>
    </dgm:pt>
    <dgm:pt modelId="{05CD816F-C9BC-480D-BA83-397AE017F947}" type="sibTrans" cxnId="{E6FF6027-AF3E-4F7E-A2FE-208E9AAB55EE}">
      <dgm:prSet/>
      <dgm:spPr/>
      <dgm:t>
        <a:bodyPr/>
        <a:lstStyle/>
        <a:p>
          <a:endParaRPr lang="en-US"/>
        </a:p>
      </dgm:t>
    </dgm:pt>
    <dgm:pt modelId="{D67AE4E2-78A5-414B-9113-6E827A9D69A5}">
      <dgm:prSet/>
      <dgm:spPr/>
      <dgm:t>
        <a:bodyPr/>
        <a:lstStyle/>
        <a:p>
          <a:r>
            <a:rPr kumimoji="1" lang="en-CA"/>
            <a:t>Accessible from Yahoo Finance</a:t>
          </a:r>
          <a:endParaRPr lang="en-US"/>
        </a:p>
      </dgm:t>
    </dgm:pt>
    <dgm:pt modelId="{9A143C03-5EBA-43A0-BDDE-1A7C50398908}" type="parTrans" cxnId="{DF9F1B78-E230-48DA-A436-AB237056B5A0}">
      <dgm:prSet/>
      <dgm:spPr/>
      <dgm:t>
        <a:bodyPr/>
        <a:lstStyle/>
        <a:p>
          <a:endParaRPr lang="en-US"/>
        </a:p>
      </dgm:t>
    </dgm:pt>
    <dgm:pt modelId="{8892002E-204D-4175-97DB-1ACB62AD1491}" type="sibTrans" cxnId="{DF9F1B78-E230-48DA-A436-AB237056B5A0}">
      <dgm:prSet/>
      <dgm:spPr/>
      <dgm:t>
        <a:bodyPr/>
        <a:lstStyle/>
        <a:p>
          <a:endParaRPr lang="en-US"/>
        </a:p>
      </dgm:t>
    </dgm:pt>
    <dgm:pt modelId="{E330E461-9163-B443-96C9-0159B260D026}" type="pres">
      <dgm:prSet presAssocID="{B76E9151-F7DC-4735-B459-93ED3FD5A3E5}" presName="linear" presStyleCnt="0">
        <dgm:presLayoutVars>
          <dgm:animLvl val="lvl"/>
          <dgm:resizeHandles val="exact"/>
        </dgm:presLayoutVars>
      </dgm:prSet>
      <dgm:spPr/>
    </dgm:pt>
    <dgm:pt modelId="{7C0EA485-BB67-E344-AC2D-4F4B71828D58}" type="pres">
      <dgm:prSet presAssocID="{94727AEC-0620-4BD3-9BA1-56EF0EEB91CC}" presName="parentText" presStyleLbl="node1" presStyleIdx="0" presStyleCnt="2">
        <dgm:presLayoutVars>
          <dgm:chMax val="0"/>
          <dgm:bulletEnabled val="1"/>
        </dgm:presLayoutVars>
      </dgm:prSet>
      <dgm:spPr/>
    </dgm:pt>
    <dgm:pt modelId="{902833A5-80B1-9845-A15F-59358418213C}" type="pres">
      <dgm:prSet presAssocID="{94727AEC-0620-4BD3-9BA1-56EF0EEB91CC}" presName="childText" presStyleLbl="revTx" presStyleIdx="0" presStyleCnt="1">
        <dgm:presLayoutVars>
          <dgm:bulletEnabled val="1"/>
        </dgm:presLayoutVars>
      </dgm:prSet>
      <dgm:spPr/>
    </dgm:pt>
    <dgm:pt modelId="{75048571-A3B1-A649-ACCF-E3C0D7657E4C}" type="pres">
      <dgm:prSet presAssocID="{D67AE4E2-78A5-414B-9113-6E827A9D69A5}" presName="parentText" presStyleLbl="node1" presStyleIdx="1" presStyleCnt="2">
        <dgm:presLayoutVars>
          <dgm:chMax val="0"/>
          <dgm:bulletEnabled val="1"/>
        </dgm:presLayoutVars>
      </dgm:prSet>
      <dgm:spPr/>
    </dgm:pt>
  </dgm:ptLst>
  <dgm:cxnLst>
    <dgm:cxn modelId="{E84C6A11-B12A-4B9F-8F20-4BC565D85D1C}" srcId="{94727AEC-0620-4BD3-9BA1-56EF0EEB91CC}" destId="{371BAF39-19B2-4F32-8233-05B31D0D5852}" srcOrd="0" destOrd="0" parTransId="{44E4819C-87BD-4B47-B6E8-5EC81775E8CB}" sibTransId="{05430CF2-0F4D-481E-B169-5893BB5EA723}"/>
    <dgm:cxn modelId="{7DB2E714-A356-544A-9EE2-99227AD638E7}" type="presOf" srcId="{C06A84FD-84A5-49A2-980E-18A5AA1F9FFC}" destId="{902833A5-80B1-9845-A15F-59358418213C}" srcOrd="0" destOrd="1" presId="urn:microsoft.com/office/officeart/2005/8/layout/vList2"/>
    <dgm:cxn modelId="{42202726-739F-BA48-9EBF-0E8D44766565}" type="presOf" srcId="{94727AEC-0620-4BD3-9BA1-56EF0EEB91CC}" destId="{7C0EA485-BB67-E344-AC2D-4F4B71828D58}" srcOrd="0" destOrd="0" presId="urn:microsoft.com/office/officeart/2005/8/layout/vList2"/>
    <dgm:cxn modelId="{E6FF6027-AF3E-4F7E-A2FE-208E9AAB55EE}" srcId="{94727AEC-0620-4BD3-9BA1-56EF0EEB91CC}" destId="{DC2F7DD6-E9DF-469A-9261-8530CB386B5D}" srcOrd="4" destOrd="0" parTransId="{47227386-1847-4B28-A987-F6813FD18C99}" sibTransId="{05CD816F-C9BC-480D-BA83-397AE017F947}"/>
    <dgm:cxn modelId="{C8AA282E-D934-43EB-A2A1-63B1F44F2411}" srcId="{94727AEC-0620-4BD3-9BA1-56EF0EEB91CC}" destId="{84D56BAF-7823-406A-A598-C4BA72BE1286}" srcOrd="2" destOrd="0" parTransId="{FDB15429-17C5-4CB3-BC87-3E390D03EC5E}" sibTransId="{95FE815C-619A-4D7F-BF3B-AF1E0FE72276}"/>
    <dgm:cxn modelId="{43A75434-70E5-4CDB-9E1F-CAD059C479AC}" srcId="{94727AEC-0620-4BD3-9BA1-56EF0EEB91CC}" destId="{1125DB2D-FFF9-4E73-B952-B1F8B7DE560F}" srcOrd="3" destOrd="0" parTransId="{BE74991D-EDB4-489F-8F0B-CEB7708C672F}" sibTransId="{FDF819A4-1DCE-432E-A577-0E31E8E7D2B7}"/>
    <dgm:cxn modelId="{00E6D25E-123F-0A4C-8F1F-1348BC79F5E2}" type="presOf" srcId="{B76E9151-F7DC-4735-B459-93ED3FD5A3E5}" destId="{E330E461-9163-B443-96C9-0159B260D026}" srcOrd="0" destOrd="0" presId="urn:microsoft.com/office/officeart/2005/8/layout/vList2"/>
    <dgm:cxn modelId="{9F7BD569-721E-6745-87C1-D50BBD2D4C34}" type="presOf" srcId="{D67AE4E2-78A5-414B-9113-6E827A9D69A5}" destId="{75048571-A3B1-A649-ACCF-E3C0D7657E4C}" srcOrd="0" destOrd="0" presId="urn:microsoft.com/office/officeart/2005/8/layout/vList2"/>
    <dgm:cxn modelId="{DF9F1B78-E230-48DA-A436-AB237056B5A0}" srcId="{B76E9151-F7DC-4735-B459-93ED3FD5A3E5}" destId="{D67AE4E2-78A5-414B-9113-6E827A9D69A5}" srcOrd="1" destOrd="0" parTransId="{9A143C03-5EBA-43A0-BDDE-1A7C50398908}" sibTransId="{8892002E-204D-4175-97DB-1ACB62AD1491}"/>
    <dgm:cxn modelId="{ED6DCCAD-F5BC-1D4B-8B8B-A715CE11B54F}" type="presOf" srcId="{DC2F7DD6-E9DF-469A-9261-8530CB386B5D}" destId="{902833A5-80B1-9845-A15F-59358418213C}" srcOrd="0" destOrd="4" presId="urn:microsoft.com/office/officeart/2005/8/layout/vList2"/>
    <dgm:cxn modelId="{3565F4B8-158B-4750-BB1C-359616B4E5A1}" srcId="{94727AEC-0620-4BD3-9BA1-56EF0EEB91CC}" destId="{C06A84FD-84A5-49A2-980E-18A5AA1F9FFC}" srcOrd="1" destOrd="0" parTransId="{30C85974-7429-428D-8F0B-417D2BE1A823}" sibTransId="{F1ED15C2-2009-4E2C-9A03-011DA3BADAD3}"/>
    <dgm:cxn modelId="{906F97D4-9D52-1141-9CF9-1B23FF10DE58}" type="presOf" srcId="{371BAF39-19B2-4F32-8233-05B31D0D5852}" destId="{902833A5-80B1-9845-A15F-59358418213C}" srcOrd="0" destOrd="0" presId="urn:microsoft.com/office/officeart/2005/8/layout/vList2"/>
    <dgm:cxn modelId="{639998DF-0771-B741-99EF-C9560C1149EE}" type="presOf" srcId="{1125DB2D-FFF9-4E73-B952-B1F8B7DE560F}" destId="{902833A5-80B1-9845-A15F-59358418213C}" srcOrd="0" destOrd="3" presId="urn:microsoft.com/office/officeart/2005/8/layout/vList2"/>
    <dgm:cxn modelId="{C7D8E7EA-BBC8-6F47-BB63-A322668B9302}" type="presOf" srcId="{84D56BAF-7823-406A-A598-C4BA72BE1286}" destId="{902833A5-80B1-9845-A15F-59358418213C}" srcOrd="0" destOrd="2" presId="urn:microsoft.com/office/officeart/2005/8/layout/vList2"/>
    <dgm:cxn modelId="{217C42ED-1C65-43C9-A8E2-AA4131A6C555}" srcId="{B76E9151-F7DC-4735-B459-93ED3FD5A3E5}" destId="{94727AEC-0620-4BD3-9BA1-56EF0EEB91CC}" srcOrd="0" destOrd="0" parTransId="{DB13B1D3-43B3-48C1-991F-CDB1CDCE4F3D}" sibTransId="{84B9CEB3-0C8D-48E9-B08E-1CE226F5F3A0}"/>
    <dgm:cxn modelId="{E92D0344-90DD-9F43-BDDD-B8879ABA49DC}" type="presParOf" srcId="{E330E461-9163-B443-96C9-0159B260D026}" destId="{7C0EA485-BB67-E344-AC2D-4F4B71828D58}" srcOrd="0" destOrd="0" presId="urn:microsoft.com/office/officeart/2005/8/layout/vList2"/>
    <dgm:cxn modelId="{D7570E09-5F6F-C24C-A279-8973BB11FFF4}" type="presParOf" srcId="{E330E461-9163-B443-96C9-0159B260D026}" destId="{902833A5-80B1-9845-A15F-59358418213C}" srcOrd="1" destOrd="0" presId="urn:microsoft.com/office/officeart/2005/8/layout/vList2"/>
    <dgm:cxn modelId="{B18796EA-9A07-C94E-8D6D-78E9F3695C6C}" type="presParOf" srcId="{E330E461-9163-B443-96C9-0159B260D026}" destId="{75048571-A3B1-A649-ACCF-E3C0D7657E4C}"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1706FA8-F3E6-473A-B955-749A82428F94}" type="doc">
      <dgm:prSet loTypeId="urn:microsoft.com/office/officeart/2005/8/layout/hierarchy1" loCatId="hierarchy" qsTypeId="urn:microsoft.com/office/officeart/2005/8/quickstyle/simple1" qsCatId="simple" csTypeId="urn:microsoft.com/office/officeart/2005/8/colors/colorful1" csCatId="colorful" phldr="1"/>
      <dgm:spPr/>
      <dgm:t>
        <a:bodyPr/>
        <a:lstStyle/>
        <a:p>
          <a:endParaRPr lang="en-US"/>
        </a:p>
      </dgm:t>
    </dgm:pt>
    <dgm:pt modelId="{27D8D7A1-3344-4517-AD89-91B60CE432EE}">
      <dgm:prSet/>
      <dgm:spPr/>
      <dgm:t>
        <a:bodyPr/>
        <a:lstStyle/>
        <a:p>
          <a:r>
            <a:rPr kumimoji="1" lang="en-CA"/>
            <a:t>Linear Regression with PCA is the best model to predict APPLE stock values.</a:t>
          </a:r>
          <a:endParaRPr lang="en-US"/>
        </a:p>
      </dgm:t>
    </dgm:pt>
    <dgm:pt modelId="{CB6F61CA-F01A-490C-BD85-DD7A15A08488}" type="parTrans" cxnId="{9803B60B-4B0A-4379-A095-47069A9FA3E9}">
      <dgm:prSet/>
      <dgm:spPr/>
      <dgm:t>
        <a:bodyPr/>
        <a:lstStyle/>
        <a:p>
          <a:endParaRPr lang="en-US"/>
        </a:p>
      </dgm:t>
    </dgm:pt>
    <dgm:pt modelId="{8568715F-1832-407D-A282-C31FF50AF95C}" type="sibTrans" cxnId="{9803B60B-4B0A-4379-A095-47069A9FA3E9}">
      <dgm:prSet/>
      <dgm:spPr/>
      <dgm:t>
        <a:bodyPr/>
        <a:lstStyle/>
        <a:p>
          <a:endParaRPr lang="en-US"/>
        </a:p>
      </dgm:t>
    </dgm:pt>
    <dgm:pt modelId="{25626099-993C-4BBA-9494-9E88E2B6096C}">
      <dgm:prSet/>
      <dgm:spPr/>
      <dgm:t>
        <a:bodyPr/>
        <a:lstStyle/>
        <a:p>
          <a:r>
            <a:rPr kumimoji="1" lang="en-CA" dirty="0"/>
            <a:t>APPLE stock currently does not perform well, be caution to buy the stocks.</a:t>
          </a:r>
          <a:endParaRPr lang="en-US" dirty="0"/>
        </a:p>
      </dgm:t>
    </dgm:pt>
    <dgm:pt modelId="{41269D3E-33A9-4929-BF2B-ABC51CB21E39}" type="parTrans" cxnId="{05F39B88-A0BC-42C9-BBF6-A93BAB8BB3F0}">
      <dgm:prSet/>
      <dgm:spPr/>
      <dgm:t>
        <a:bodyPr/>
        <a:lstStyle/>
        <a:p>
          <a:endParaRPr lang="en-US"/>
        </a:p>
      </dgm:t>
    </dgm:pt>
    <dgm:pt modelId="{11A5A365-C2B7-4424-8703-D76ED68E23B7}" type="sibTrans" cxnId="{05F39B88-A0BC-42C9-BBF6-A93BAB8BB3F0}">
      <dgm:prSet/>
      <dgm:spPr/>
      <dgm:t>
        <a:bodyPr/>
        <a:lstStyle/>
        <a:p>
          <a:endParaRPr lang="en-US"/>
        </a:p>
      </dgm:t>
    </dgm:pt>
    <dgm:pt modelId="{77C205A1-278E-4AD5-B2AC-6376F26B7534}">
      <dgm:prSet/>
      <dgm:spPr/>
      <dgm:t>
        <a:bodyPr/>
        <a:lstStyle/>
        <a:p>
          <a:r>
            <a:rPr kumimoji="1" lang="en-CA"/>
            <a:t>Possible reasons: Pandemic &amp; Bad Economy</a:t>
          </a:r>
          <a:endParaRPr lang="en-US"/>
        </a:p>
      </dgm:t>
    </dgm:pt>
    <dgm:pt modelId="{50B1CD10-A205-4A17-A28C-323883EE6540}" type="parTrans" cxnId="{43151C8D-E6C3-4C00-83D5-009BB019051D}">
      <dgm:prSet/>
      <dgm:spPr/>
      <dgm:t>
        <a:bodyPr/>
        <a:lstStyle/>
        <a:p>
          <a:endParaRPr lang="en-US"/>
        </a:p>
      </dgm:t>
    </dgm:pt>
    <dgm:pt modelId="{78668984-F6C0-4765-B0D6-ECC8105948D8}" type="sibTrans" cxnId="{43151C8D-E6C3-4C00-83D5-009BB019051D}">
      <dgm:prSet/>
      <dgm:spPr/>
      <dgm:t>
        <a:bodyPr/>
        <a:lstStyle/>
        <a:p>
          <a:endParaRPr lang="en-US"/>
        </a:p>
      </dgm:t>
    </dgm:pt>
    <dgm:pt modelId="{DFBEB5FB-5E07-0C47-B97E-5F6515B8ADFF}" type="pres">
      <dgm:prSet presAssocID="{F1706FA8-F3E6-473A-B955-749A82428F94}" presName="hierChild1" presStyleCnt="0">
        <dgm:presLayoutVars>
          <dgm:chPref val="1"/>
          <dgm:dir/>
          <dgm:animOne val="branch"/>
          <dgm:animLvl val="lvl"/>
          <dgm:resizeHandles/>
        </dgm:presLayoutVars>
      </dgm:prSet>
      <dgm:spPr/>
    </dgm:pt>
    <dgm:pt modelId="{BBFEC0CC-405F-3E4C-AA00-4393FC48DF4B}" type="pres">
      <dgm:prSet presAssocID="{27D8D7A1-3344-4517-AD89-91B60CE432EE}" presName="hierRoot1" presStyleCnt="0"/>
      <dgm:spPr/>
    </dgm:pt>
    <dgm:pt modelId="{D03FDB7F-79A3-EF4D-B6CC-B53EEE60B573}" type="pres">
      <dgm:prSet presAssocID="{27D8D7A1-3344-4517-AD89-91B60CE432EE}" presName="composite" presStyleCnt="0"/>
      <dgm:spPr/>
    </dgm:pt>
    <dgm:pt modelId="{A45D8800-5E4B-B649-8302-AF59570018E0}" type="pres">
      <dgm:prSet presAssocID="{27D8D7A1-3344-4517-AD89-91B60CE432EE}" presName="background" presStyleLbl="node0" presStyleIdx="0" presStyleCnt="3"/>
      <dgm:spPr/>
    </dgm:pt>
    <dgm:pt modelId="{529074DD-6F66-0A47-B019-1F842C1F8955}" type="pres">
      <dgm:prSet presAssocID="{27D8D7A1-3344-4517-AD89-91B60CE432EE}" presName="text" presStyleLbl="fgAcc0" presStyleIdx="0" presStyleCnt="3">
        <dgm:presLayoutVars>
          <dgm:chPref val="3"/>
        </dgm:presLayoutVars>
      </dgm:prSet>
      <dgm:spPr/>
    </dgm:pt>
    <dgm:pt modelId="{4903B86F-B44A-9448-AE98-600030B6D0C0}" type="pres">
      <dgm:prSet presAssocID="{27D8D7A1-3344-4517-AD89-91B60CE432EE}" presName="hierChild2" presStyleCnt="0"/>
      <dgm:spPr/>
    </dgm:pt>
    <dgm:pt modelId="{DCB4F57C-E9AF-D14C-83E6-5CC36C1C2AA7}" type="pres">
      <dgm:prSet presAssocID="{25626099-993C-4BBA-9494-9E88E2B6096C}" presName="hierRoot1" presStyleCnt="0"/>
      <dgm:spPr/>
    </dgm:pt>
    <dgm:pt modelId="{E777D461-6BE8-CB4C-B86B-D90BE731F70C}" type="pres">
      <dgm:prSet presAssocID="{25626099-993C-4BBA-9494-9E88E2B6096C}" presName="composite" presStyleCnt="0"/>
      <dgm:spPr/>
    </dgm:pt>
    <dgm:pt modelId="{0741C744-B19E-9547-B6A8-A002DAFAF387}" type="pres">
      <dgm:prSet presAssocID="{25626099-993C-4BBA-9494-9E88E2B6096C}" presName="background" presStyleLbl="node0" presStyleIdx="1" presStyleCnt="3"/>
      <dgm:spPr/>
    </dgm:pt>
    <dgm:pt modelId="{F3564A15-C957-434C-A4A1-93F7B4094ABE}" type="pres">
      <dgm:prSet presAssocID="{25626099-993C-4BBA-9494-9E88E2B6096C}" presName="text" presStyleLbl="fgAcc0" presStyleIdx="1" presStyleCnt="3">
        <dgm:presLayoutVars>
          <dgm:chPref val="3"/>
        </dgm:presLayoutVars>
      </dgm:prSet>
      <dgm:spPr/>
    </dgm:pt>
    <dgm:pt modelId="{B7EC6951-4F63-AF4F-8E31-EC4A6CEE44E7}" type="pres">
      <dgm:prSet presAssocID="{25626099-993C-4BBA-9494-9E88E2B6096C}" presName="hierChild2" presStyleCnt="0"/>
      <dgm:spPr/>
    </dgm:pt>
    <dgm:pt modelId="{F096840D-91CF-C946-BB3F-EFC1846CDF3E}" type="pres">
      <dgm:prSet presAssocID="{77C205A1-278E-4AD5-B2AC-6376F26B7534}" presName="hierRoot1" presStyleCnt="0"/>
      <dgm:spPr/>
    </dgm:pt>
    <dgm:pt modelId="{B6AA0325-5224-D949-ADF5-A93C9CFD337D}" type="pres">
      <dgm:prSet presAssocID="{77C205A1-278E-4AD5-B2AC-6376F26B7534}" presName="composite" presStyleCnt="0"/>
      <dgm:spPr/>
    </dgm:pt>
    <dgm:pt modelId="{85BEC765-AC5E-634A-8A5E-F854F436C587}" type="pres">
      <dgm:prSet presAssocID="{77C205A1-278E-4AD5-B2AC-6376F26B7534}" presName="background" presStyleLbl="node0" presStyleIdx="2" presStyleCnt="3"/>
      <dgm:spPr/>
    </dgm:pt>
    <dgm:pt modelId="{6E589E2A-8E8F-254B-AA16-E363F5AF93A1}" type="pres">
      <dgm:prSet presAssocID="{77C205A1-278E-4AD5-B2AC-6376F26B7534}" presName="text" presStyleLbl="fgAcc0" presStyleIdx="2" presStyleCnt="3">
        <dgm:presLayoutVars>
          <dgm:chPref val="3"/>
        </dgm:presLayoutVars>
      </dgm:prSet>
      <dgm:spPr/>
    </dgm:pt>
    <dgm:pt modelId="{638A7CED-B6FE-A24A-92F1-11E06E32AC4A}" type="pres">
      <dgm:prSet presAssocID="{77C205A1-278E-4AD5-B2AC-6376F26B7534}" presName="hierChild2" presStyleCnt="0"/>
      <dgm:spPr/>
    </dgm:pt>
  </dgm:ptLst>
  <dgm:cxnLst>
    <dgm:cxn modelId="{9803B60B-4B0A-4379-A095-47069A9FA3E9}" srcId="{F1706FA8-F3E6-473A-B955-749A82428F94}" destId="{27D8D7A1-3344-4517-AD89-91B60CE432EE}" srcOrd="0" destOrd="0" parTransId="{CB6F61CA-F01A-490C-BD85-DD7A15A08488}" sibTransId="{8568715F-1832-407D-A282-C31FF50AF95C}"/>
    <dgm:cxn modelId="{8285061A-66A7-6248-B49D-BAD36F37F9DD}" type="presOf" srcId="{F1706FA8-F3E6-473A-B955-749A82428F94}" destId="{DFBEB5FB-5E07-0C47-B97E-5F6515B8ADFF}" srcOrd="0" destOrd="0" presId="urn:microsoft.com/office/officeart/2005/8/layout/hierarchy1"/>
    <dgm:cxn modelId="{05F39B88-A0BC-42C9-BBF6-A93BAB8BB3F0}" srcId="{F1706FA8-F3E6-473A-B955-749A82428F94}" destId="{25626099-993C-4BBA-9494-9E88E2B6096C}" srcOrd="1" destOrd="0" parTransId="{41269D3E-33A9-4929-BF2B-ABC51CB21E39}" sibTransId="{11A5A365-C2B7-4424-8703-D76ED68E23B7}"/>
    <dgm:cxn modelId="{43151C8D-E6C3-4C00-83D5-009BB019051D}" srcId="{F1706FA8-F3E6-473A-B955-749A82428F94}" destId="{77C205A1-278E-4AD5-B2AC-6376F26B7534}" srcOrd="2" destOrd="0" parTransId="{50B1CD10-A205-4A17-A28C-323883EE6540}" sibTransId="{78668984-F6C0-4765-B0D6-ECC8105948D8}"/>
    <dgm:cxn modelId="{E76F2398-E653-6E46-8D56-37D3B3F2D53E}" type="presOf" srcId="{27D8D7A1-3344-4517-AD89-91B60CE432EE}" destId="{529074DD-6F66-0A47-B019-1F842C1F8955}" srcOrd="0" destOrd="0" presId="urn:microsoft.com/office/officeart/2005/8/layout/hierarchy1"/>
    <dgm:cxn modelId="{9D50D0C1-4694-7E45-9B41-D28543335A50}" type="presOf" srcId="{77C205A1-278E-4AD5-B2AC-6376F26B7534}" destId="{6E589E2A-8E8F-254B-AA16-E363F5AF93A1}" srcOrd="0" destOrd="0" presId="urn:microsoft.com/office/officeart/2005/8/layout/hierarchy1"/>
    <dgm:cxn modelId="{F30A1DDD-70D9-5441-9911-24F1894AEB47}" type="presOf" srcId="{25626099-993C-4BBA-9494-9E88E2B6096C}" destId="{F3564A15-C957-434C-A4A1-93F7B4094ABE}" srcOrd="0" destOrd="0" presId="urn:microsoft.com/office/officeart/2005/8/layout/hierarchy1"/>
    <dgm:cxn modelId="{A2134AEC-BBBC-A14A-A0B6-7AD89BAADE23}" type="presParOf" srcId="{DFBEB5FB-5E07-0C47-B97E-5F6515B8ADFF}" destId="{BBFEC0CC-405F-3E4C-AA00-4393FC48DF4B}" srcOrd="0" destOrd="0" presId="urn:microsoft.com/office/officeart/2005/8/layout/hierarchy1"/>
    <dgm:cxn modelId="{034AD72D-6303-FC4A-8CD8-911D988A5012}" type="presParOf" srcId="{BBFEC0CC-405F-3E4C-AA00-4393FC48DF4B}" destId="{D03FDB7F-79A3-EF4D-B6CC-B53EEE60B573}" srcOrd="0" destOrd="0" presId="urn:microsoft.com/office/officeart/2005/8/layout/hierarchy1"/>
    <dgm:cxn modelId="{82BE63F5-AE8F-F944-9E00-A6FE22758FE1}" type="presParOf" srcId="{D03FDB7F-79A3-EF4D-B6CC-B53EEE60B573}" destId="{A45D8800-5E4B-B649-8302-AF59570018E0}" srcOrd="0" destOrd="0" presId="urn:microsoft.com/office/officeart/2005/8/layout/hierarchy1"/>
    <dgm:cxn modelId="{355E9246-6380-F34B-8EFF-95E96C44DECA}" type="presParOf" srcId="{D03FDB7F-79A3-EF4D-B6CC-B53EEE60B573}" destId="{529074DD-6F66-0A47-B019-1F842C1F8955}" srcOrd="1" destOrd="0" presId="urn:microsoft.com/office/officeart/2005/8/layout/hierarchy1"/>
    <dgm:cxn modelId="{17FEF854-8E26-9547-9ACC-8C101311D484}" type="presParOf" srcId="{BBFEC0CC-405F-3E4C-AA00-4393FC48DF4B}" destId="{4903B86F-B44A-9448-AE98-600030B6D0C0}" srcOrd="1" destOrd="0" presId="urn:microsoft.com/office/officeart/2005/8/layout/hierarchy1"/>
    <dgm:cxn modelId="{55999132-3C6A-2B49-99B6-2962D3901D13}" type="presParOf" srcId="{DFBEB5FB-5E07-0C47-B97E-5F6515B8ADFF}" destId="{DCB4F57C-E9AF-D14C-83E6-5CC36C1C2AA7}" srcOrd="1" destOrd="0" presId="urn:microsoft.com/office/officeart/2005/8/layout/hierarchy1"/>
    <dgm:cxn modelId="{6A5C5117-A736-C34E-AF1F-85B67DFD553E}" type="presParOf" srcId="{DCB4F57C-E9AF-D14C-83E6-5CC36C1C2AA7}" destId="{E777D461-6BE8-CB4C-B86B-D90BE731F70C}" srcOrd="0" destOrd="0" presId="urn:microsoft.com/office/officeart/2005/8/layout/hierarchy1"/>
    <dgm:cxn modelId="{9F960F3E-F337-DD49-9FE7-315CC8D015D2}" type="presParOf" srcId="{E777D461-6BE8-CB4C-B86B-D90BE731F70C}" destId="{0741C744-B19E-9547-B6A8-A002DAFAF387}" srcOrd="0" destOrd="0" presId="urn:microsoft.com/office/officeart/2005/8/layout/hierarchy1"/>
    <dgm:cxn modelId="{11E45E0A-F868-3248-99FF-2864B24491C4}" type="presParOf" srcId="{E777D461-6BE8-CB4C-B86B-D90BE731F70C}" destId="{F3564A15-C957-434C-A4A1-93F7B4094ABE}" srcOrd="1" destOrd="0" presId="urn:microsoft.com/office/officeart/2005/8/layout/hierarchy1"/>
    <dgm:cxn modelId="{6A8E210A-BCE3-4E4F-824E-5C929D1050A3}" type="presParOf" srcId="{DCB4F57C-E9AF-D14C-83E6-5CC36C1C2AA7}" destId="{B7EC6951-4F63-AF4F-8E31-EC4A6CEE44E7}" srcOrd="1" destOrd="0" presId="urn:microsoft.com/office/officeart/2005/8/layout/hierarchy1"/>
    <dgm:cxn modelId="{4DF4F158-2652-274B-BE34-AA76C9FE96EF}" type="presParOf" srcId="{DFBEB5FB-5E07-0C47-B97E-5F6515B8ADFF}" destId="{F096840D-91CF-C946-BB3F-EFC1846CDF3E}" srcOrd="2" destOrd="0" presId="urn:microsoft.com/office/officeart/2005/8/layout/hierarchy1"/>
    <dgm:cxn modelId="{D4A7184F-00AA-3C41-9520-8F4C30A0D029}" type="presParOf" srcId="{F096840D-91CF-C946-BB3F-EFC1846CDF3E}" destId="{B6AA0325-5224-D949-ADF5-A93C9CFD337D}" srcOrd="0" destOrd="0" presId="urn:microsoft.com/office/officeart/2005/8/layout/hierarchy1"/>
    <dgm:cxn modelId="{0FD12B69-E5E1-914B-B8E7-9E71332898FC}" type="presParOf" srcId="{B6AA0325-5224-D949-ADF5-A93C9CFD337D}" destId="{85BEC765-AC5E-634A-8A5E-F854F436C587}" srcOrd="0" destOrd="0" presId="urn:microsoft.com/office/officeart/2005/8/layout/hierarchy1"/>
    <dgm:cxn modelId="{AAA59972-AD5D-374F-8AE6-492026D43DB6}" type="presParOf" srcId="{B6AA0325-5224-D949-ADF5-A93C9CFD337D}" destId="{6E589E2A-8E8F-254B-AA16-E363F5AF93A1}" srcOrd="1" destOrd="0" presId="urn:microsoft.com/office/officeart/2005/8/layout/hierarchy1"/>
    <dgm:cxn modelId="{F3FA988E-BA1D-8441-96B6-E069CDC7E618}" type="presParOf" srcId="{F096840D-91CF-C946-BB3F-EFC1846CDF3E}" destId="{638A7CED-B6FE-A24A-92F1-11E06E32AC4A}"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D2012A-25ED-4D59-9C8F-F9AA47F00535}">
      <dsp:nvSpPr>
        <dsp:cNvPr id="0" name=""/>
        <dsp:cNvSpPr/>
      </dsp:nvSpPr>
      <dsp:spPr>
        <a:xfrm>
          <a:off x="2725478" y="4168"/>
          <a:ext cx="1406812" cy="14068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3A529A-8EA4-4125-9FE1-C65E3E88052E}">
      <dsp:nvSpPr>
        <dsp:cNvPr id="0" name=""/>
        <dsp:cNvSpPr/>
      </dsp:nvSpPr>
      <dsp:spPr>
        <a:xfrm>
          <a:off x="3025290" y="303981"/>
          <a:ext cx="807187" cy="807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8096B4-6A8A-43D2-B608-62751006C329}">
      <dsp:nvSpPr>
        <dsp:cNvPr id="0" name=""/>
        <dsp:cNvSpPr/>
      </dsp:nvSpPr>
      <dsp:spPr>
        <a:xfrm>
          <a:off x="2275759" y="1849168"/>
          <a:ext cx="23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kumimoji="1" lang="en-CA" sz="2000" kern="1200"/>
            <a:t>-Apple (Stock)</a:t>
          </a:r>
          <a:endParaRPr lang="en-US" sz="2000" kern="1200"/>
        </a:p>
      </dsp:txBody>
      <dsp:txXfrm>
        <a:off x="2275759" y="1849168"/>
        <a:ext cx="2306250" cy="720000"/>
      </dsp:txXfrm>
    </dsp:sp>
    <dsp:sp modelId="{345A1082-F8B6-4283-94CF-9B5B6BCDC67F}">
      <dsp:nvSpPr>
        <dsp:cNvPr id="0" name=""/>
        <dsp:cNvSpPr/>
      </dsp:nvSpPr>
      <dsp:spPr>
        <a:xfrm>
          <a:off x="5905347" y="4168"/>
          <a:ext cx="1406812" cy="14068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E3843A-1E12-4BC0-8EB0-A07E2DF4742F}">
      <dsp:nvSpPr>
        <dsp:cNvPr id="0" name=""/>
        <dsp:cNvSpPr/>
      </dsp:nvSpPr>
      <dsp:spPr>
        <a:xfrm>
          <a:off x="6205159" y="303981"/>
          <a:ext cx="807187" cy="807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5060A5-A146-4AE2-B4C7-EF6B98699BF7}">
      <dsp:nvSpPr>
        <dsp:cNvPr id="0" name=""/>
        <dsp:cNvSpPr/>
      </dsp:nvSpPr>
      <dsp:spPr>
        <a:xfrm>
          <a:off x="4985603" y="1849168"/>
          <a:ext cx="32463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kumimoji="1" lang="en-CA" sz="2000" kern="1200" dirty="0"/>
            <a:t>-Machine Learning (ML) Prediction</a:t>
          </a:r>
          <a:endParaRPr lang="en-US" sz="2000" kern="1200" dirty="0"/>
        </a:p>
      </dsp:txBody>
      <dsp:txXfrm>
        <a:off x="4985603" y="1849168"/>
        <a:ext cx="32463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DFB60B-A8F3-47D2-9BE0-600DD0F16454}">
      <dsp:nvSpPr>
        <dsp:cNvPr id="0" name=""/>
        <dsp:cNvSpPr/>
      </dsp:nvSpPr>
      <dsp:spPr>
        <a:xfrm>
          <a:off x="0" y="681"/>
          <a:ext cx="6833175" cy="159530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CFD8C5-CC46-4D03-90A7-304DF300C5CB}">
      <dsp:nvSpPr>
        <dsp:cNvPr id="0" name=""/>
        <dsp:cNvSpPr/>
      </dsp:nvSpPr>
      <dsp:spPr>
        <a:xfrm>
          <a:off x="482581" y="359626"/>
          <a:ext cx="877420" cy="877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23D30F-8969-4EE3-BE9D-9173E763A709}">
      <dsp:nvSpPr>
        <dsp:cNvPr id="0" name=""/>
        <dsp:cNvSpPr/>
      </dsp:nvSpPr>
      <dsp:spPr>
        <a:xfrm>
          <a:off x="1842582" y="681"/>
          <a:ext cx="4990592" cy="1595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837" tIns="168837" rIns="168837" bIns="168837" numCol="1" spcCol="1270" anchor="ctr" anchorCtr="0">
          <a:noAutofit/>
        </a:bodyPr>
        <a:lstStyle/>
        <a:p>
          <a:pPr marL="0" lvl="0" indent="0" algn="l" defTabSz="933450">
            <a:lnSpc>
              <a:spcPct val="90000"/>
            </a:lnSpc>
            <a:spcBef>
              <a:spcPct val="0"/>
            </a:spcBef>
            <a:spcAft>
              <a:spcPct val="35000"/>
            </a:spcAft>
            <a:buNone/>
          </a:pPr>
          <a:r>
            <a:rPr lang="en-CA" sz="2100" kern="1200"/>
            <a:t>O</a:t>
          </a:r>
          <a:r>
            <a:rPr lang="en-CA" sz="2100" b="0" i="0" kern="1200"/>
            <a:t>ne of the largest and most valuable companies in the world</a:t>
          </a:r>
          <a:endParaRPr lang="en-US" sz="2100" kern="1200"/>
        </a:p>
      </dsp:txBody>
      <dsp:txXfrm>
        <a:off x="1842582" y="681"/>
        <a:ext cx="4990592" cy="1595309"/>
      </dsp:txXfrm>
    </dsp:sp>
    <dsp:sp modelId="{0FD309A1-38CE-4AF8-918E-C423CCFC3699}">
      <dsp:nvSpPr>
        <dsp:cNvPr id="0" name=""/>
        <dsp:cNvSpPr/>
      </dsp:nvSpPr>
      <dsp:spPr>
        <a:xfrm>
          <a:off x="0" y="1994818"/>
          <a:ext cx="6833175" cy="159530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CE7388-590F-4D97-8A24-4750596B40FC}">
      <dsp:nvSpPr>
        <dsp:cNvPr id="0" name=""/>
        <dsp:cNvSpPr/>
      </dsp:nvSpPr>
      <dsp:spPr>
        <a:xfrm>
          <a:off x="482581" y="2353762"/>
          <a:ext cx="877420" cy="877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C4FE67-41A9-45CB-9C63-7D3B70DDBA90}">
      <dsp:nvSpPr>
        <dsp:cNvPr id="0" name=""/>
        <dsp:cNvSpPr/>
      </dsp:nvSpPr>
      <dsp:spPr>
        <a:xfrm>
          <a:off x="1842582" y="1994818"/>
          <a:ext cx="4990592" cy="1595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837" tIns="168837" rIns="168837" bIns="168837" numCol="1" spcCol="1270" anchor="ctr" anchorCtr="0">
          <a:noAutofit/>
        </a:bodyPr>
        <a:lstStyle/>
        <a:p>
          <a:pPr marL="0" lvl="0" indent="0" algn="l" defTabSz="933450">
            <a:lnSpc>
              <a:spcPct val="90000"/>
            </a:lnSpc>
            <a:spcBef>
              <a:spcPct val="0"/>
            </a:spcBef>
            <a:spcAft>
              <a:spcPct val="35000"/>
            </a:spcAft>
            <a:buNone/>
          </a:pPr>
          <a:r>
            <a:rPr lang="en-CA" sz="2100" kern="1200"/>
            <a:t>K</a:t>
          </a:r>
          <a:r>
            <a:rPr lang="en-CA" sz="2100" b="0" i="0" kern="1200"/>
            <a:t>nown for designing, developing, and selling consumer electronics, computer software, and online services</a:t>
          </a:r>
          <a:endParaRPr lang="en-US" sz="2100" kern="1200"/>
        </a:p>
      </dsp:txBody>
      <dsp:txXfrm>
        <a:off x="1842582" y="1994818"/>
        <a:ext cx="4990592" cy="1595309"/>
      </dsp:txXfrm>
    </dsp:sp>
    <dsp:sp modelId="{1E254F78-9E8A-44E4-8A9C-A6BDEDD61997}">
      <dsp:nvSpPr>
        <dsp:cNvPr id="0" name=""/>
        <dsp:cNvSpPr/>
      </dsp:nvSpPr>
      <dsp:spPr>
        <a:xfrm>
          <a:off x="0" y="3988954"/>
          <a:ext cx="6833175" cy="159530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31F2EF-2A92-4C65-9443-5AD08E518737}">
      <dsp:nvSpPr>
        <dsp:cNvPr id="0" name=""/>
        <dsp:cNvSpPr/>
      </dsp:nvSpPr>
      <dsp:spPr>
        <a:xfrm>
          <a:off x="482581" y="4347899"/>
          <a:ext cx="877420" cy="877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AD3861-1FC5-4264-A565-C28DA150BA19}">
      <dsp:nvSpPr>
        <dsp:cNvPr id="0" name=""/>
        <dsp:cNvSpPr/>
      </dsp:nvSpPr>
      <dsp:spPr>
        <a:xfrm>
          <a:off x="1842582" y="3988954"/>
          <a:ext cx="4990592" cy="1595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837" tIns="168837" rIns="168837" bIns="168837" numCol="1" spcCol="1270" anchor="ctr" anchorCtr="0">
          <a:noAutofit/>
        </a:bodyPr>
        <a:lstStyle/>
        <a:p>
          <a:pPr marL="0" lvl="0" indent="0" algn="l" defTabSz="933450">
            <a:lnSpc>
              <a:spcPct val="90000"/>
            </a:lnSpc>
            <a:spcBef>
              <a:spcPct val="0"/>
            </a:spcBef>
            <a:spcAft>
              <a:spcPct val="35000"/>
            </a:spcAft>
            <a:buNone/>
          </a:pPr>
          <a:r>
            <a:rPr kumimoji="1" lang="en-CA" sz="2100" kern="1200"/>
            <a:t>Worth investing in</a:t>
          </a:r>
          <a:endParaRPr lang="en-US" sz="2100" kern="1200"/>
        </a:p>
      </dsp:txBody>
      <dsp:txXfrm>
        <a:off x="1842582" y="3988954"/>
        <a:ext cx="4990592" cy="15953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9703D1-79EA-0F46-AE72-4EF2A92E6021}">
      <dsp:nvSpPr>
        <dsp:cNvPr id="0" name=""/>
        <dsp:cNvSpPr/>
      </dsp:nvSpPr>
      <dsp:spPr>
        <a:xfrm>
          <a:off x="4696894" y="980995"/>
          <a:ext cx="2827525" cy="448548"/>
        </a:xfrm>
        <a:custGeom>
          <a:avLst/>
          <a:gdLst/>
          <a:ahLst/>
          <a:cxnLst/>
          <a:rect l="0" t="0" r="0" b="0"/>
          <a:pathLst>
            <a:path>
              <a:moveTo>
                <a:pt x="0" y="0"/>
              </a:moveTo>
              <a:lnTo>
                <a:pt x="0" y="305672"/>
              </a:lnTo>
              <a:lnTo>
                <a:pt x="2827525" y="305672"/>
              </a:lnTo>
              <a:lnTo>
                <a:pt x="2827525" y="44854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D1E0B8-124C-E145-8C1D-0504E6BEB820}">
      <dsp:nvSpPr>
        <dsp:cNvPr id="0" name=""/>
        <dsp:cNvSpPr/>
      </dsp:nvSpPr>
      <dsp:spPr>
        <a:xfrm>
          <a:off x="4696894" y="980995"/>
          <a:ext cx="942508" cy="448548"/>
        </a:xfrm>
        <a:custGeom>
          <a:avLst/>
          <a:gdLst/>
          <a:ahLst/>
          <a:cxnLst/>
          <a:rect l="0" t="0" r="0" b="0"/>
          <a:pathLst>
            <a:path>
              <a:moveTo>
                <a:pt x="0" y="0"/>
              </a:moveTo>
              <a:lnTo>
                <a:pt x="0" y="305672"/>
              </a:lnTo>
              <a:lnTo>
                <a:pt x="942508" y="305672"/>
              </a:lnTo>
              <a:lnTo>
                <a:pt x="942508" y="44854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99C0F8-30E8-3143-B2E9-EEF475331B4E}">
      <dsp:nvSpPr>
        <dsp:cNvPr id="0" name=""/>
        <dsp:cNvSpPr/>
      </dsp:nvSpPr>
      <dsp:spPr>
        <a:xfrm>
          <a:off x="3754385" y="980995"/>
          <a:ext cx="942508" cy="448548"/>
        </a:xfrm>
        <a:custGeom>
          <a:avLst/>
          <a:gdLst/>
          <a:ahLst/>
          <a:cxnLst/>
          <a:rect l="0" t="0" r="0" b="0"/>
          <a:pathLst>
            <a:path>
              <a:moveTo>
                <a:pt x="942508" y="0"/>
              </a:moveTo>
              <a:lnTo>
                <a:pt x="942508" y="305672"/>
              </a:lnTo>
              <a:lnTo>
                <a:pt x="0" y="305672"/>
              </a:lnTo>
              <a:lnTo>
                <a:pt x="0" y="44854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4CEA84-8A7D-174A-8F4A-46985F6E80F1}">
      <dsp:nvSpPr>
        <dsp:cNvPr id="0" name=""/>
        <dsp:cNvSpPr/>
      </dsp:nvSpPr>
      <dsp:spPr>
        <a:xfrm>
          <a:off x="1869368" y="980995"/>
          <a:ext cx="2827525" cy="448548"/>
        </a:xfrm>
        <a:custGeom>
          <a:avLst/>
          <a:gdLst/>
          <a:ahLst/>
          <a:cxnLst/>
          <a:rect l="0" t="0" r="0" b="0"/>
          <a:pathLst>
            <a:path>
              <a:moveTo>
                <a:pt x="2827525" y="0"/>
              </a:moveTo>
              <a:lnTo>
                <a:pt x="2827525" y="305672"/>
              </a:lnTo>
              <a:lnTo>
                <a:pt x="0" y="305672"/>
              </a:lnTo>
              <a:lnTo>
                <a:pt x="0" y="44854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FDDBC8-EF89-5947-BD3D-B632ACFEA7BF}">
      <dsp:nvSpPr>
        <dsp:cNvPr id="0" name=""/>
        <dsp:cNvSpPr/>
      </dsp:nvSpPr>
      <dsp:spPr>
        <a:xfrm>
          <a:off x="2040733" y="1643"/>
          <a:ext cx="1542286" cy="97935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2196AD-5491-8C4A-AD43-8B267FE65289}">
      <dsp:nvSpPr>
        <dsp:cNvPr id="0" name=""/>
        <dsp:cNvSpPr/>
      </dsp:nvSpPr>
      <dsp:spPr>
        <a:xfrm>
          <a:off x="2212099" y="164440"/>
          <a:ext cx="1542286" cy="97935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CA" sz="1000" b="0" i="0" kern="1200"/>
            <a:t>Used machine learning to predict Apple stock prices</a:t>
          </a:r>
          <a:endParaRPr lang="en-US" sz="1000" kern="1200"/>
        </a:p>
      </dsp:txBody>
      <dsp:txXfrm>
        <a:off x="2240783" y="193124"/>
        <a:ext cx="1484918" cy="921984"/>
      </dsp:txXfrm>
    </dsp:sp>
    <dsp:sp modelId="{5A77121C-CCF5-CD43-85A1-3D692878C8C6}">
      <dsp:nvSpPr>
        <dsp:cNvPr id="0" name=""/>
        <dsp:cNvSpPr/>
      </dsp:nvSpPr>
      <dsp:spPr>
        <a:xfrm>
          <a:off x="3925751" y="1643"/>
          <a:ext cx="1542286" cy="97935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78180F-364D-CF46-84C1-A15D6AEB2741}">
      <dsp:nvSpPr>
        <dsp:cNvPr id="0" name=""/>
        <dsp:cNvSpPr/>
      </dsp:nvSpPr>
      <dsp:spPr>
        <a:xfrm>
          <a:off x="4097116" y="164440"/>
          <a:ext cx="1542286" cy="97935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CA" sz="1000" b="0" i="0" kern="1200"/>
            <a:t>Models used: </a:t>
          </a:r>
          <a:endParaRPr lang="en-US" sz="1000" kern="1200"/>
        </a:p>
      </dsp:txBody>
      <dsp:txXfrm>
        <a:off x="4125800" y="193124"/>
        <a:ext cx="1484918" cy="921984"/>
      </dsp:txXfrm>
    </dsp:sp>
    <dsp:sp modelId="{8D276DB7-1FA4-9442-892C-B6A178603B00}">
      <dsp:nvSpPr>
        <dsp:cNvPr id="0" name=""/>
        <dsp:cNvSpPr/>
      </dsp:nvSpPr>
      <dsp:spPr>
        <a:xfrm>
          <a:off x="1098225" y="1429544"/>
          <a:ext cx="1542286" cy="97935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6437C1-E304-4949-9A40-829F8B73187F}">
      <dsp:nvSpPr>
        <dsp:cNvPr id="0" name=""/>
        <dsp:cNvSpPr/>
      </dsp:nvSpPr>
      <dsp:spPr>
        <a:xfrm>
          <a:off x="1269590" y="1592341"/>
          <a:ext cx="1542286" cy="97935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CA" sz="1000" b="0" i="0" kern="1200"/>
            <a:t>Linear Regression</a:t>
          </a:r>
          <a:endParaRPr lang="en-US" sz="1000" kern="1200"/>
        </a:p>
      </dsp:txBody>
      <dsp:txXfrm>
        <a:off x="1298274" y="1621025"/>
        <a:ext cx="1484918" cy="921984"/>
      </dsp:txXfrm>
    </dsp:sp>
    <dsp:sp modelId="{EC3F9B8C-9949-AC4B-91AD-C8EAE1088EDD}">
      <dsp:nvSpPr>
        <dsp:cNvPr id="0" name=""/>
        <dsp:cNvSpPr/>
      </dsp:nvSpPr>
      <dsp:spPr>
        <a:xfrm>
          <a:off x="2983242" y="1429544"/>
          <a:ext cx="1542286" cy="97935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DA9318-E56C-D741-A4C9-294B29CDB24B}">
      <dsp:nvSpPr>
        <dsp:cNvPr id="0" name=""/>
        <dsp:cNvSpPr/>
      </dsp:nvSpPr>
      <dsp:spPr>
        <a:xfrm>
          <a:off x="3154607" y="1592341"/>
          <a:ext cx="1542286" cy="97935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CA" sz="1000" b="0" i="0" kern="1200"/>
            <a:t>Random Forest </a:t>
          </a:r>
          <a:endParaRPr lang="en-US" sz="1000" kern="1200"/>
        </a:p>
      </dsp:txBody>
      <dsp:txXfrm>
        <a:off x="3183291" y="1621025"/>
        <a:ext cx="1484918" cy="921984"/>
      </dsp:txXfrm>
    </dsp:sp>
    <dsp:sp modelId="{C7963A0A-7156-2E4D-8B2F-3DDAFD480C58}">
      <dsp:nvSpPr>
        <dsp:cNvPr id="0" name=""/>
        <dsp:cNvSpPr/>
      </dsp:nvSpPr>
      <dsp:spPr>
        <a:xfrm>
          <a:off x="4868259" y="1429544"/>
          <a:ext cx="1542286" cy="97935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56F066-D26D-834A-8758-6810F80EEF15}">
      <dsp:nvSpPr>
        <dsp:cNvPr id="0" name=""/>
        <dsp:cNvSpPr/>
      </dsp:nvSpPr>
      <dsp:spPr>
        <a:xfrm>
          <a:off x="5039624" y="1592341"/>
          <a:ext cx="1542286" cy="97935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CA" sz="1000" b="0" i="0" kern="1200"/>
            <a:t>Decision Tree </a:t>
          </a:r>
          <a:endParaRPr lang="en-US" sz="1000" kern="1200"/>
        </a:p>
      </dsp:txBody>
      <dsp:txXfrm>
        <a:off x="5068308" y="1621025"/>
        <a:ext cx="1484918" cy="921984"/>
      </dsp:txXfrm>
    </dsp:sp>
    <dsp:sp modelId="{54213831-F997-6C49-958F-9519052D41F2}">
      <dsp:nvSpPr>
        <dsp:cNvPr id="0" name=""/>
        <dsp:cNvSpPr/>
      </dsp:nvSpPr>
      <dsp:spPr>
        <a:xfrm>
          <a:off x="6753277" y="1429544"/>
          <a:ext cx="1542286" cy="97935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142519-137E-4142-8B6A-9B09D3F30611}">
      <dsp:nvSpPr>
        <dsp:cNvPr id="0" name=""/>
        <dsp:cNvSpPr/>
      </dsp:nvSpPr>
      <dsp:spPr>
        <a:xfrm>
          <a:off x="6924642" y="1592341"/>
          <a:ext cx="1542286" cy="97935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CA" sz="1000" b="0" i="0" kern="1200"/>
            <a:t>K-Nearest Neighbors</a:t>
          </a:r>
          <a:endParaRPr lang="en-US" sz="1000" kern="1200"/>
        </a:p>
      </dsp:txBody>
      <dsp:txXfrm>
        <a:off x="6953326" y="1621025"/>
        <a:ext cx="1484918" cy="921984"/>
      </dsp:txXfrm>
    </dsp:sp>
    <dsp:sp modelId="{73DE82DD-BDFE-984A-9380-5F6EDB6DB660}">
      <dsp:nvSpPr>
        <dsp:cNvPr id="0" name=""/>
        <dsp:cNvSpPr/>
      </dsp:nvSpPr>
      <dsp:spPr>
        <a:xfrm>
          <a:off x="5810768" y="1643"/>
          <a:ext cx="1542286" cy="97935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CA199D-BFC6-9648-909C-1DE4C360CB4C}">
      <dsp:nvSpPr>
        <dsp:cNvPr id="0" name=""/>
        <dsp:cNvSpPr/>
      </dsp:nvSpPr>
      <dsp:spPr>
        <a:xfrm>
          <a:off x="5982133" y="164440"/>
          <a:ext cx="1542286" cy="97935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CA" sz="1000" b="0" i="0" kern="1200" dirty="0"/>
            <a:t>Used Amazon, Google, META, and Netflix stock data to assist in predicting the trend of Apple stock</a:t>
          </a:r>
          <a:endParaRPr lang="en-US" sz="1000" kern="1200" dirty="0"/>
        </a:p>
      </dsp:txBody>
      <dsp:txXfrm>
        <a:off x="6010817" y="193124"/>
        <a:ext cx="1484918" cy="921984"/>
      </dsp:txXfrm>
    </dsp:sp>
    <dsp:sp modelId="{433E4E22-A0C1-6647-BE09-A62845494FA7}">
      <dsp:nvSpPr>
        <dsp:cNvPr id="0" name=""/>
        <dsp:cNvSpPr/>
      </dsp:nvSpPr>
      <dsp:spPr>
        <a:xfrm>
          <a:off x="7695785" y="1643"/>
          <a:ext cx="1542286" cy="97935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97EA5F-F24E-9D4A-95E2-64A9EEF2B6CB}">
      <dsp:nvSpPr>
        <dsp:cNvPr id="0" name=""/>
        <dsp:cNvSpPr/>
      </dsp:nvSpPr>
      <dsp:spPr>
        <a:xfrm>
          <a:off x="7867150" y="164440"/>
          <a:ext cx="1542286" cy="97935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CA" sz="1000" b="0" i="0" kern="1200"/>
            <a:t>Study may inform investment strategies</a:t>
          </a:r>
          <a:endParaRPr lang="en-US" sz="1000" kern="1200"/>
        </a:p>
      </dsp:txBody>
      <dsp:txXfrm>
        <a:off x="7895834" y="193124"/>
        <a:ext cx="1484918" cy="9219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0EA485-BB67-E344-AC2D-4F4B71828D58}">
      <dsp:nvSpPr>
        <dsp:cNvPr id="0" name=""/>
        <dsp:cNvSpPr/>
      </dsp:nvSpPr>
      <dsp:spPr>
        <a:xfrm>
          <a:off x="0" y="374848"/>
          <a:ext cx="7591049" cy="65812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CA" sz="2500" kern="1200" dirty="0"/>
            <a:t>Stock Data Collect From 2022-02-24 to 2023-02-23</a:t>
          </a:r>
          <a:endParaRPr lang="en-US" sz="2500" kern="1200" dirty="0"/>
        </a:p>
      </dsp:txBody>
      <dsp:txXfrm>
        <a:off x="32127" y="406975"/>
        <a:ext cx="7526795" cy="593871"/>
      </dsp:txXfrm>
    </dsp:sp>
    <dsp:sp modelId="{902833A5-80B1-9845-A15F-59358418213C}">
      <dsp:nvSpPr>
        <dsp:cNvPr id="0" name=""/>
        <dsp:cNvSpPr/>
      </dsp:nvSpPr>
      <dsp:spPr>
        <a:xfrm>
          <a:off x="0" y="1032973"/>
          <a:ext cx="7591049" cy="3519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016"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zh-CN" altLang="en-US" sz="2000" b="0" i="0" kern="1200" dirty="0"/>
            <a:t>☆</a:t>
          </a:r>
          <a:r>
            <a:rPr lang="en-CA" sz="2000" b="1" i="0" kern="1200" dirty="0"/>
            <a:t>Apple</a:t>
          </a:r>
          <a:r>
            <a:rPr lang="zh-CN" altLang="en-US" sz="2000" b="0" i="0" kern="1200" dirty="0"/>
            <a:t>☆</a:t>
          </a:r>
          <a:r>
            <a:rPr lang="en-CA" sz="2000" b="0" i="0" kern="1200" dirty="0"/>
            <a:t>: </a:t>
          </a:r>
          <a:r>
            <a:rPr lang="en-CA" sz="2000" b="0" i="0" kern="1200" dirty="0">
              <a:hlinkClick xmlns:r="http://schemas.openxmlformats.org/officeDocument/2006/relationships" r:id="rId1"/>
            </a:rPr>
            <a:t>https://finance.yahoo.com/quote/AAPL/history?p=AAPL</a:t>
          </a:r>
          <a:r>
            <a:rPr lang="en-CA" sz="2000" b="0" i="0" kern="1200" dirty="0"/>
            <a:t> </a:t>
          </a:r>
          <a:endParaRPr lang="en-US" sz="2000" kern="1200" dirty="0"/>
        </a:p>
        <a:p>
          <a:pPr marL="228600" lvl="1" indent="-228600" algn="l" defTabSz="889000">
            <a:lnSpc>
              <a:spcPct val="90000"/>
            </a:lnSpc>
            <a:spcBef>
              <a:spcPct val="0"/>
            </a:spcBef>
            <a:spcAft>
              <a:spcPct val="20000"/>
            </a:spcAft>
            <a:buChar char="•"/>
          </a:pPr>
          <a:r>
            <a:rPr lang="en-CA" sz="2000" b="0" i="0" kern="1200"/>
            <a:t>Amazon : </a:t>
          </a:r>
          <a:r>
            <a:rPr lang="en-CA" sz="2000" b="0" i="0" kern="1200">
              <a:hlinkClick xmlns:r="http://schemas.openxmlformats.org/officeDocument/2006/relationships" r:id="rId2"/>
            </a:rPr>
            <a:t>https://finance.yahoo.com/quote/AMZN/history?p=AMZN</a:t>
          </a:r>
          <a:r>
            <a:rPr lang="en-CA" sz="2000" b="0" i="0" kern="1200"/>
            <a:t> </a:t>
          </a:r>
          <a:endParaRPr lang="en-US" sz="2000" kern="1200"/>
        </a:p>
        <a:p>
          <a:pPr marL="228600" lvl="1" indent="-228600" algn="l" defTabSz="889000">
            <a:lnSpc>
              <a:spcPct val="90000"/>
            </a:lnSpc>
            <a:spcBef>
              <a:spcPct val="0"/>
            </a:spcBef>
            <a:spcAft>
              <a:spcPct val="20000"/>
            </a:spcAft>
            <a:buChar char="•"/>
          </a:pPr>
          <a:r>
            <a:rPr lang="en-CA" sz="2000" b="0" i="0" kern="1200"/>
            <a:t>Google : </a:t>
          </a:r>
          <a:r>
            <a:rPr lang="en-CA" sz="2000" b="0" i="0" kern="1200">
              <a:hlinkClick xmlns:r="http://schemas.openxmlformats.org/officeDocument/2006/relationships" r:id="rId3"/>
            </a:rPr>
            <a:t>https://finance.yahoo.com/quote/GOOG/history?p=GOOG</a:t>
          </a:r>
          <a:r>
            <a:rPr lang="en-CA" sz="2000" b="0" i="0" kern="1200"/>
            <a:t> </a:t>
          </a:r>
          <a:endParaRPr lang="en-US" sz="2000" kern="1200"/>
        </a:p>
        <a:p>
          <a:pPr marL="228600" lvl="1" indent="-228600" algn="l" defTabSz="889000">
            <a:lnSpc>
              <a:spcPct val="90000"/>
            </a:lnSpc>
            <a:spcBef>
              <a:spcPct val="0"/>
            </a:spcBef>
            <a:spcAft>
              <a:spcPct val="20000"/>
            </a:spcAft>
            <a:buChar char="•"/>
          </a:pPr>
          <a:r>
            <a:rPr lang="en-CA" sz="2000" b="0" i="0" kern="1200"/>
            <a:t>META : </a:t>
          </a:r>
          <a:r>
            <a:rPr lang="en-CA" sz="2000" b="0" i="0" kern="1200">
              <a:hlinkClick xmlns:r="http://schemas.openxmlformats.org/officeDocument/2006/relationships" r:id="rId4"/>
            </a:rPr>
            <a:t>https://finance.yahoo.com/quote/META/history?p=META</a:t>
          </a:r>
          <a:r>
            <a:rPr lang="en-CA" sz="2000" b="0" i="0" kern="1200"/>
            <a:t> </a:t>
          </a:r>
          <a:endParaRPr lang="en-US" sz="2000" kern="1200"/>
        </a:p>
        <a:p>
          <a:pPr marL="228600" lvl="1" indent="-228600" algn="l" defTabSz="889000">
            <a:lnSpc>
              <a:spcPct val="90000"/>
            </a:lnSpc>
            <a:spcBef>
              <a:spcPct val="0"/>
            </a:spcBef>
            <a:spcAft>
              <a:spcPct val="20000"/>
            </a:spcAft>
            <a:buChar char="•"/>
          </a:pPr>
          <a:r>
            <a:rPr lang="en-CA" sz="2000" b="0" i="0" kern="1200"/>
            <a:t>Netflix : </a:t>
          </a:r>
          <a:r>
            <a:rPr lang="en-CA" sz="2000" b="0" i="0" kern="1200">
              <a:hlinkClick xmlns:r="http://schemas.openxmlformats.org/officeDocument/2006/relationships" r:id="rId5"/>
            </a:rPr>
            <a:t>https://finance.yahoo.com/quote/NFLX/history?p=NFLX</a:t>
          </a:r>
          <a:r>
            <a:rPr lang="en-CA" sz="2000" b="0" i="0" kern="1200"/>
            <a:t> </a:t>
          </a:r>
          <a:endParaRPr lang="en-US" sz="2000" kern="1200"/>
        </a:p>
      </dsp:txBody>
      <dsp:txXfrm>
        <a:off x="0" y="1032973"/>
        <a:ext cx="7591049" cy="3519000"/>
      </dsp:txXfrm>
    </dsp:sp>
    <dsp:sp modelId="{75048571-A3B1-A649-ACCF-E3C0D7657E4C}">
      <dsp:nvSpPr>
        <dsp:cNvPr id="0" name=""/>
        <dsp:cNvSpPr/>
      </dsp:nvSpPr>
      <dsp:spPr>
        <a:xfrm>
          <a:off x="0" y="4551973"/>
          <a:ext cx="7591049" cy="658125"/>
        </a:xfrm>
        <a:prstGeom prst="roundRect">
          <a:avLst/>
        </a:prstGeom>
        <a:solidFill>
          <a:schemeClr val="accent2">
            <a:hueOff val="1482432"/>
            <a:satOff val="-932"/>
            <a:lumOff val="7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kumimoji="1" lang="en-CA" sz="2500" kern="1200"/>
            <a:t>Accessible from Yahoo Finance</a:t>
          </a:r>
          <a:endParaRPr lang="en-US" sz="2500" kern="1200"/>
        </a:p>
      </dsp:txBody>
      <dsp:txXfrm>
        <a:off x="32127" y="4584100"/>
        <a:ext cx="7526795" cy="59387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5D8800-5E4B-B649-8302-AF59570018E0}">
      <dsp:nvSpPr>
        <dsp:cNvPr id="0" name=""/>
        <dsp:cNvSpPr/>
      </dsp:nvSpPr>
      <dsp:spPr>
        <a:xfrm>
          <a:off x="0" y="229325"/>
          <a:ext cx="3134218" cy="19902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9074DD-6F66-0A47-B019-1F842C1F8955}">
      <dsp:nvSpPr>
        <dsp:cNvPr id="0" name=""/>
        <dsp:cNvSpPr/>
      </dsp:nvSpPr>
      <dsp:spPr>
        <a:xfrm>
          <a:off x="348246" y="560159"/>
          <a:ext cx="3134218" cy="19902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1" lang="en-CA" sz="2400" kern="1200"/>
            <a:t>Linear Regression with PCA is the best model to predict APPLE stock values.</a:t>
          </a:r>
          <a:endParaRPr lang="en-US" sz="2400" kern="1200"/>
        </a:p>
      </dsp:txBody>
      <dsp:txXfrm>
        <a:off x="406538" y="618451"/>
        <a:ext cx="3017634" cy="1873644"/>
      </dsp:txXfrm>
    </dsp:sp>
    <dsp:sp modelId="{0741C744-B19E-9547-B6A8-A002DAFAF387}">
      <dsp:nvSpPr>
        <dsp:cNvPr id="0" name=""/>
        <dsp:cNvSpPr/>
      </dsp:nvSpPr>
      <dsp:spPr>
        <a:xfrm>
          <a:off x="3830711" y="229325"/>
          <a:ext cx="3134218" cy="19902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564A15-C957-434C-A4A1-93F7B4094ABE}">
      <dsp:nvSpPr>
        <dsp:cNvPr id="0" name=""/>
        <dsp:cNvSpPr/>
      </dsp:nvSpPr>
      <dsp:spPr>
        <a:xfrm>
          <a:off x="4178957" y="560159"/>
          <a:ext cx="3134218" cy="19902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1" lang="en-CA" sz="2400" kern="1200" dirty="0"/>
            <a:t>APPLE stock currently does not perform well, be caution to buy the stocks.</a:t>
          </a:r>
          <a:endParaRPr lang="en-US" sz="2400" kern="1200" dirty="0"/>
        </a:p>
      </dsp:txBody>
      <dsp:txXfrm>
        <a:off x="4237249" y="618451"/>
        <a:ext cx="3017634" cy="1873644"/>
      </dsp:txXfrm>
    </dsp:sp>
    <dsp:sp modelId="{85BEC765-AC5E-634A-8A5E-F854F436C587}">
      <dsp:nvSpPr>
        <dsp:cNvPr id="0" name=""/>
        <dsp:cNvSpPr/>
      </dsp:nvSpPr>
      <dsp:spPr>
        <a:xfrm>
          <a:off x="7661422" y="229325"/>
          <a:ext cx="3134218" cy="19902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589E2A-8E8F-254B-AA16-E363F5AF93A1}">
      <dsp:nvSpPr>
        <dsp:cNvPr id="0" name=""/>
        <dsp:cNvSpPr/>
      </dsp:nvSpPr>
      <dsp:spPr>
        <a:xfrm>
          <a:off x="8009668" y="560159"/>
          <a:ext cx="3134218" cy="19902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1" lang="en-CA" sz="2400" kern="1200"/>
            <a:t>Possible reasons: Pandemic &amp; Bad Economy</a:t>
          </a:r>
          <a:endParaRPr lang="en-US" sz="2400" kern="1200"/>
        </a:p>
      </dsp:txBody>
      <dsp:txXfrm>
        <a:off x="8067960" y="618451"/>
        <a:ext cx="3017634" cy="1873644"/>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CE65F3-457E-574E-84C2-879D3E6E19EE}" type="datetimeFigureOut">
              <a:rPr kumimoji="1" lang="zh-CN" altLang="en-US" smtClean="0"/>
              <a:t>2023/4/2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D57E76-B418-B14B-A509-2202ECC9E471}" type="slidenum">
              <a:rPr kumimoji="1" lang="zh-CN" altLang="en-US" smtClean="0"/>
              <a:t>‹#›</a:t>
            </a:fld>
            <a:endParaRPr kumimoji="1" lang="zh-CN" altLang="en-US"/>
          </a:p>
        </p:txBody>
      </p:sp>
    </p:spTree>
    <p:extLst>
      <p:ext uri="{BB962C8B-B14F-4D97-AF65-F5344CB8AC3E}">
        <p14:creationId xmlns:p14="http://schemas.microsoft.com/office/powerpoint/2010/main" val="3992659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CA" altLang="zh-CN" dirty="0"/>
              <a:t>Hello everyone, here is our APS1052 final project: APPLE Stock Prediction. Our group </a:t>
            </a:r>
            <a:r>
              <a:rPr kumimoji="1" lang="en-CA" altLang="zh-CN"/>
              <a:t>has four </a:t>
            </a:r>
            <a:r>
              <a:rPr kumimoji="1" lang="en-CA" altLang="zh-CN" dirty="0"/>
              <a:t>members: Jiawei Ma, Long Ye, </a:t>
            </a:r>
            <a:r>
              <a:rPr kumimoji="1" lang="en-CA" altLang="zh-CN" dirty="0" err="1"/>
              <a:t>Jingting</a:t>
            </a:r>
            <a:r>
              <a:rPr kumimoji="1" lang="en-CA" altLang="zh-CN" dirty="0"/>
              <a:t> Chen, and . Now, let’s start our presentation.</a:t>
            </a:r>
            <a:endParaRPr kumimoji="1" lang="zh-CN" altLang="en-US" dirty="0"/>
          </a:p>
        </p:txBody>
      </p:sp>
      <p:sp>
        <p:nvSpPr>
          <p:cNvPr id="4" name="灯片编号占位符 3"/>
          <p:cNvSpPr>
            <a:spLocks noGrp="1"/>
          </p:cNvSpPr>
          <p:nvPr>
            <p:ph type="sldNum" sz="quarter" idx="5"/>
          </p:nvPr>
        </p:nvSpPr>
        <p:spPr/>
        <p:txBody>
          <a:bodyPr/>
          <a:lstStyle/>
          <a:p>
            <a:fld id="{94D57E76-B418-B14B-A509-2202ECC9E471}" type="slidenum">
              <a:rPr kumimoji="1" lang="zh-CN" altLang="en-US" smtClean="0"/>
              <a:t>1</a:t>
            </a:fld>
            <a:endParaRPr kumimoji="1" lang="zh-CN" altLang="en-US"/>
          </a:p>
        </p:txBody>
      </p:sp>
    </p:spTree>
    <p:extLst>
      <p:ext uri="{BB962C8B-B14F-4D97-AF65-F5344CB8AC3E}">
        <p14:creationId xmlns:p14="http://schemas.microsoft.com/office/powerpoint/2010/main" val="40591173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CA" altLang="zh-CN" dirty="0"/>
              <a:t>Now, let’s give a brief introduction to the models that we will apply.</a:t>
            </a:r>
            <a:endParaRPr kumimoji="1" lang="zh-CN" altLang="en-US" dirty="0"/>
          </a:p>
        </p:txBody>
      </p:sp>
      <p:sp>
        <p:nvSpPr>
          <p:cNvPr id="4" name="灯片编号占位符 3"/>
          <p:cNvSpPr>
            <a:spLocks noGrp="1"/>
          </p:cNvSpPr>
          <p:nvPr>
            <p:ph type="sldNum" sz="quarter" idx="5"/>
          </p:nvPr>
        </p:nvSpPr>
        <p:spPr/>
        <p:txBody>
          <a:bodyPr/>
          <a:lstStyle/>
          <a:p>
            <a:fld id="{94D57E76-B418-B14B-A509-2202ECC9E471}" type="slidenum">
              <a:rPr kumimoji="1" lang="zh-CN" altLang="en-US" smtClean="0"/>
              <a:t>10</a:t>
            </a:fld>
            <a:endParaRPr kumimoji="1" lang="zh-CN" altLang="en-US"/>
          </a:p>
        </p:txBody>
      </p:sp>
    </p:spTree>
    <p:extLst>
      <p:ext uri="{BB962C8B-B14F-4D97-AF65-F5344CB8AC3E}">
        <p14:creationId xmlns:p14="http://schemas.microsoft.com/office/powerpoint/2010/main" val="10002955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CA" altLang="zh-CN" dirty="0"/>
              <a:t>Next, let’s discuss the results we got from the models.</a:t>
            </a:r>
            <a:endParaRPr kumimoji="1" lang="zh-CN" altLang="en-US" dirty="0"/>
          </a:p>
        </p:txBody>
      </p:sp>
      <p:sp>
        <p:nvSpPr>
          <p:cNvPr id="4" name="灯片编号占位符 3"/>
          <p:cNvSpPr>
            <a:spLocks noGrp="1"/>
          </p:cNvSpPr>
          <p:nvPr>
            <p:ph type="sldNum" sz="quarter" idx="5"/>
          </p:nvPr>
        </p:nvSpPr>
        <p:spPr/>
        <p:txBody>
          <a:bodyPr/>
          <a:lstStyle/>
          <a:p>
            <a:fld id="{94D57E76-B418-B14B-A509-2202ECC9E471}" type="slidenum">
              <a:rPr kumimoji="1" lang="zh-CN" altLang="en-US" smtClean="0"/>
              <a:t>11</a:t>
            </a:fld>
            <a:endParaRPr kumimoji="1" lang="zh-CN" altLang="en-US"/>
          </a:p>
        </p:txBody>
      </p:sp>
    </p:spTree>
    <p:extLst>
      <p:ext uri="{BB962C8B-B14F-4D97-AF65-F5344CB8AC3E}">
        <p14:creationId xmlns:p14="http://schemas.microsoft.com/office/powerpoint/2010/main" val="337308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CA" altLang="zh-CN" dirty="0"/>
              <a:t>We applied two versions of the Linear Regression model, one is the LR without PCA, and another one is LR with PCA.</a:t>
            </a:r>
            <a:endParaRPr kumimoji="1" lang="zh-CN" altLang="en-US" dirty="0"/>
          </a:p>
        </p:txBody>
      </p:sp>
      <p:sp>
        <p:nvSpPr>
          <p:cNvPr id="4" name="灯片编号占位符 3"/>
          <p:cNvSpPr>
            <a:spLocks noGrp="1"/>
          </p:cNvSpPr>
          <p:nvPr>
            <p:ph type="sldNum" sz="quarter" idx="5"/>
          </p:nvPr>
        </p:nvSpPr>
        <p:spPr/>
        <p:txBody>
          <a:bodyPr/>
          <a:lstStyle/>
          <a:p>
            <a:fld id="{94D57E76-B418-B14B-A509-2202ECC9E471}" type="slidenum">
              <a:rPr kumimoji="1" lang="zh-CN" altLang="en-US" smtClean="0"/>
              <a:t>12</a:t>
            </a:fld>
            <a:endParaRPr kumimoji="1" lang="zh-CN" altLang="en-US"/>
          </a:p>
        </p:txBody>
      </p:sp>
    </p:spTree>
    <p:extLst>
      <p:ext uri="{BB962C8B-B14F-4D97-AF65-F5344CB8AC3E}">
        <p14:creationId xmlns:p14="http://schemas.microsoft.com/office/powerpoint/2010/main" val="34126803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CA" altLang="zh-CN" dirty="0"/>
              <a:t>By using Linear Regression model without PCA, we tried prediction through selecting all features and selecting partial important features. </a:t>
            </a:r>
          </a:p>
          <a:p>
            <a:endParaRPr kumimoji="1" lang="en-CA" altLang="zh-CN" dirty="0"/>
          </a:p>
          <a:p>
            <a:r>
              <a:rPr kumimoji="1" lang="en-CA" altLang="zh-CN" dirty="0"/>
              <a:t>The top graph is the model with all features; the accuracy is 99.36%.</a:t>
            </a:r>
          </a:p>
          <a:p>
            <a:endParaRPr kumimoji="1" lang="en-CA" altLang="zh-CN" dirty="0"/>
          </a:p>
          <a:p>
            <a:r>
              <a:rPr kumimoji="1" lang="en-CA" altLang="zh-CN" dirty="0"/>
              <a:t>And bottom graph is the model that we select Low, Close and </a:t>
            </a:r>
            <a:r>
              <a:rPr kumimoji="1" lang="en-CA" altLang="zh-CN" dirty="0" err="1"/>
              <a:t>CompetitorIndex</a:t>
            </a:r>
            <a:r>
              <a:rPr kumimoji="1" lang="en-CA" altLang="zh-CN" dirty="0"/>
              <a:t> (typo in the screenshot) features; the accuracy is 99.4%.</a:t>
            </a:r>
            <a:endParaRPr kumimoji="1" lang="zh-CN" altLang="en-US" dirty="0"/>
          </a:p>
        </p:txBody>
      </p:sp>
      <p:sp>
        <p:nvSpPr>
          <p:cNvPr id="4" name="灯片编号占位符 3"/>
          <p:cNvSpPr>
            <a:spLocks noGrp="1"/>
          </p:cNvSpPr>
          <p:nvPr>
            <p:ph type="sldNum" sz="quarter" idx="5"/>
          </p:nvPr>
        </p:nvSpPr>
        <p:spPr/>
        <p:txBody>
          <a:bodyPr/>
          <a:lstStyle/>
          <a:p>
            <a:fld id="{94D57E76-B418-B14B-A509-2202ECC9E471}" type="slidenum">
              <a:rPr kumimoji="1" lang="zh-CN" altLang="en-US" smtClean="0"/>
              <a:t>13</a:t>
            </a:fld>
            <a:endParaRPr kumimoji="1" lang="zh-CN" altLang="en-US"/>
          </a:p>
        </p:txBody>
      </p:sp>
    </p:spTree>
    <p:extLst>
      <p:ext uri="{BB962C8B-B14F-4D97-AF65-F5344CB8AC3E}">
        <p14:creationId xmlns:p14="http://schemas.microsoft.com/office/powerpoint/2010/main" val="1225412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CA" altLang="zh-CN" dirty="0"/>
              <a:t>By using Linear Regression model with PCA, we also tried prediction through selecting all features and selecting partial important features. </a:t>
            </a:r>
          </a:p>
          <a:p>
            <a:endParaRPr kumimoji="1" lang="en-CA" altLang="zh-CN" dirty="0"/>
          </a:p>
          <a:p>
            <a:r>
              <a:rPr kumimoji="1" lang="en-CA" altLang="zh-CN" dirty="0"/>
              <a:t>The top graph is the model with all features; the accuracy is still 99.36%.</a:t>
            </a:r>
          </a:p>
          <a:p>
            <a:endParaRPr kumimoji="1" lang="en-CA" altLang="zh-CN" dirty="0"/>
          </a:p>
          <a:p>
            <a:r>
              <a:rPr kumimoji="1" lang="en-CA" altLang="zh-CN" dirty="0"/>
              <a:t>And bottom graph is the model that we select Low, Close and </a:t>
            </a:r>
            <a:r>
              <a:rPr kumimoji="1" lang="en-CA" altLang="zh-CN" dirty="0" err="1"/>
              <a:t>CompetitorIndex</a:t>
            </a:r>
            <a:r>
              <a:rPr kumimoji="1" lang="en-CA" altLang="zh-CN" dirty="0"/>
              <a:t> features; the accuracy is 99.41%..</a:t>
            </a:r>
            <a:endParaRPr kumimoji="1" lang="zh-CN" altLang="en-US" dirty="0"/>
          </a:p>
          <a:p>
            <a:endParaRPr kumimoji="1" lang="en-CA" altLang="zh-CN" dirty="0"/>
          </a:p>
          <a:p>
            <a:r>
              <a:rPr kumimoji="1" lang="en-CA" altLang="zh-CN" dirty="0"/>
              <a:t>Although results are similar, the LR model with PCA and with Feature selection still slightly improved the accuracy.</a:t>
            </a:r>
            <a:endParaRPr kumimoji="1" lang="zh-CN" altLang="en-US" dirty="0"/>
          </a:p>
        </p:txBody>
      </p:sp>
      <p:sp>
        <p:nvSpPr>
          <p:cNvPr id="4" name="灯片编号占位符 3"/>
          <p:cNvSpPr>
            <a:spLocks noGrp="1"/>
          </p:cNvSpPr>
          <p:nvPr>
            <p:ph type="sldNum" sz="quarter" idx="5"/>
          </p:nvPr>
        </p:nvSpPr>
        <p:spPr/>
        <p:txBody>
          <a:bodyPr/>
          <a:lstStyle/>
          <a:p>
            <a:fld id="{94D57E76-B418-B14B-A509-2202ECC9E471}" type="slidenum">
              <a:rPr kumimoji="1" lang="zh-CN" altLang="en-US" smtClean="0"/>
              <a:t>14</a:t>
            </a:fld>
            <a:endParaRPr kumimoji="1" lang="zh-CN" altLang="en-US"/>
          </a:p>
        </p:txBody>
      </p:sp>
    </p:spTree>
    <p:extLst>
      <p:ext uri="{BB962C8B-B14F-4D97-AF65-F5344CB8AC3E}">
        <p14:creationId xmlns:p14="http://schemas.microsoft.com/office/powerpoint/2010/main" val="2569456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CA" altLang="zh-CN" dirty="0"/>
              <a:t>By tuning the parameters, we found the best model parameters for random forest at </a:t>
            </a:r>
            <a:r>
              <a:rPr lang="en-CA" altLang="zh-CN" dirty="0"/>
              <a:t>{‘</a:t>
            </a:r>
            <a:r>
              <a:rPr lang="en-CA" altLang="zh-CN" dirty="0" err="1"/>
              <a:t>n_estimators</a:t>
            </a:r>
            <a:r>
              <a:rPr lang="en-CA" altLang="zh-CN" dirty="0"/>
              <a:t>’: 600, ‘</a:t>
            </a:r>
            <a:r>
              <a:rPr lang="en-CA" altLang="zh-CN" dirty="0" err="1"/>
              <a:t>min_samples_split</a:t>
            </a:r>
            <a:r>
              <a:rPr lang="en-CA" altLang="zh-CN" dirty="0"/>
              <a:t>’: 2, ‘</a:t>
            </a:r>
            <a:r>
              <a:rPr lang="en-CA" altLang="zh-CN" dirty="0" err="1"/>
              <a:t>min_samples_leaf</a:t>
            </a:r>
            <a:r>
              <a:rPr lang="en-CA" altLang="zh-CN" dirty="0"/>
              <a:t>’: 2, ‘</a:t>
            </a:r>
            <a:r>
              <a:rPr lang="en-CA" altLang="zh-CN" dirty="0" err="1"/>
              <a:t>max_features</a:t>
            </a:r>
            <a:r>
              <a:rPr lang="en-CA" altLang="zh-CN" dirty="0"/>
              <a:t>’: ‘sqrt’, ‘</a:t>
            </a:r>
            <a:r>
              <a:rPr lang="en-CA" altLang="zh-CN" dirty="0" err="1"/>
              <a:t>max_depth</a:t>
            </a:r>
            <a:r>
              <a:rPr lang="en-CA" altLang="zh-CN" dirty="0"/>
              <a:t>’: 110, ‘bootstrap’: False}. And the accuracy is 99.36%.</a:t>
            </a:r>
            <a:endParaRPr kumimoji="1" lang="zh-CN" altLang="en-US" dirty="0"/>
          </a:p>
        </p:txBody>
      </p:sp>
      <p:sp>
        <p:nvSpPr>
          <p:cNvPr id="4" name="灯片编号占位符 3"/>
          <p:cNvSpPr>
            <a:spLocks noGrp="1"/>
          </p:cNvSpPr>
          <p:nvPr>
            <p:ph type="sldNum" sz="quarter" idx="5"/>
          </p:nvPr>
        </p:nvSpPr>
        <p:spPr/>
        <p:txBody>
          <a:bodyPr/>
          <a:lstStyle/>
          <a:p>
            <a:fld id="{94D57E76-B418-B14B-A509-2202ECC9E471}" type="slidenum">
              <a:rPr kumimoji="1" lang="zh-CN" altLang="en-US" smtClean="0"/>
              <a:t>15</a:t>
            </a:fld>
            <a:endParaRPr kumimoji="1" lang="zh-CN" altLang="en-US"/>
          </a:p>
        </p:txBody>
      </p:sp>
    </p:spTree>
    <p:extLst>
      <p:ext uri="{BB962C8B-B14F-4D97-AF65-F5344CB8AC3E}">
        <p14:creationId xmlns:p14="http://schemas.microsoft.com/office/powerpoint/2010/main" val="24109536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CA" altLang="zh-CN" dirty="0"/>
              <a:t>By tuning the parameters, we found the best model parameters for KNN Classifier are </a:t>
            </a:r>
            <a:r>
              <a:rPr lang="en-CA" altLang="zh-CN" dirty="0"/>
              <a:t>{'</a:t>
            </a:r>
            <a:r>
              <a:rPr lang="en-CA" altLang="zh-CN" dirty="0" err="1"/>
              <a:t>leaf_size</a:t>
            </a:r>
            <a:r>
              <a:rPr lang="en-CA" altLang="zh-CN" dirty="0"/>
              <a:t>': 20, 'metric': '</a:t>
            </a:r>
            <a:r>
              <a:rPr lang="en-CA" altLang="zh-CN" dirty="0" err="1"/>
              <a:t>minkowski</a:t>
            </a:r>
            <a:r>
              <a:rPr lang="en-CA" altLang="zh-CN" dirty="0"/>
              <a:t>', '</a:t>
            </a:r>
            <a:r>
              <a:rPr lang="en-CA" altLang="zh-CN" dirty="0" err="1"/>
              <a:t>n_neighbors</a:t>
            </a:r>
            <a:r>
              <a:rPr lang="en-CA" altLang="zh-CN" dirty="0"/>
              <a:t>': 20, 'p': 1, 'weights': 'distance’}. The accuracy is 99.01%.</a:t>
            </a:r>
            <a:endParaRPr kumimoji="1" lang="zh-CN" altLang="en-US" dirty="0"/>
          </a:p>
        </p:txBody>
      </p:sp>
      <p:sp>
        <p:nvSpPr>
          <p:cNvPr id="4" name="灯片编号占位符 3"/>
          <p:cNvSpPr>
            <a:spLocks noGrp="1"/>
          </p:cNvSpPr>
          <p:nvPr>
            <p:ph type="sldNum" sz="quarter" idx="5"/>
          </p:nvPr>
        </p:nvSpPr>
        <p:spPr/>
        <p:txBody>
          <a:bodyPr/>
          <a:lstStyle/>
          <a:p>
            <a:fld id="{94D57E76-B418-B14B-A509-2202ECC9E471}" type="slidenum">
              <a:rPr kumimoji="1" lang="zh-CN" altLang="en-US" smtClean="0"/>
              <a:t>16</a:t>
            </a:fld>
            <a:endParaRPr kumimoji="1" lang="zh-CN" altLang="en-US"/>
          </a:p>
        </p:txBody>
      </p:sp>
    </p:spTree>
    <p:extLst>
      <p:ext uri="{BB962C8B-B14F-4D97-AF65-F5344CB8AC3E}">
        <p14:creationId xmlns:p14="http://schemas.microsoft.com/office/powerpoint/2010/main" val="29417241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CA" altLang="zh-CN" dirty="0"/>
              <a:t>In decision tree model, the situation is a little bit different and interesting. Although we found the best model through tuning the parameters and get the best decision tree model with </a:t>
            </a:r>
            <a:r>
              <a:rPr lang="en-CA" altLang="zh-CN" dirty="0"/>
              <a:t>{'</a:t>
            </a:r>
            <a:r>
              <a:rPr lang="en-CA" altLang="zh-CN" dirty="0" err="1"/>
              <a:t>dec_tree__criterion</a:t>
            </a:r>
            <a:r>
              <a:rPr lang="en-CA" altLang="zh-CN" dirty="0"/>
              <a:t>': '</a:t>
            </a:r>
            <a:r>
              <a:rPr lang="en-CA" altLang="zh-CN" dirty="0" err="1"/>
              <a:t>gini</a:t>
            </a:r>
            <a:r>
              <a:rPr lang="en-CA" altLang="zh-CN" dirty="0"/>
              <a:t>', 'dec_tree__</a:t>
            </a:r>
            <a:r>
              <a:rPr lang="en-CA" altLang="zh-CN" dirty="0" err="1"/>
              <a:t>max_features</a:t>
            </a:r>
            <a:r>
              <a:rPr lang="en-CA" altLang="zh-CN" dirty="0"/>
              <a:t>': 'log2', 'dec_tree__</a:t>
            </a:r>
            <a:r>
              <a:rPr lang="en-CA" altLang="zh-CN" dirty="0" err="1"/>
              <a:t>min_samples_leaf</a:t>
            </a:r>
            <a:r>
              <a:rPr lang="en-CA" altLang="zh-CN" dirty="0"/>
              <a:t>': 5, 'dec_tree__</a:t>
            </a:r>
            <a:r>
              <a:rPr lang="en-CA" altLang="zh-CN" dirty="0" err="1"/>
              <a:t>min_samples_split</a:t>
            </a:r>
            <a:r>
              <a:rPr lang="en-CA" altLang="zh-CN" dirty="0"/>
              <a:t>': 4, '</a:t>
            </a:r>
            <a:r>
              <a:rPr lang="en-CA" altLang="zh-CN" dirty="0" err="1"/>
              <a:t>pca</a:t>
            </a:r>
            <a:r>
              <a:rPr lang="en-CA" altLang="zh-CN" dirty="0"/>
              <a:t>__</a:t>
            </a:r>
            <a:r>
              <a:rPr lang="en-CA" altLang="zh-CN" dirty="0" err="1"/>
              <a:t>n_components</a:t>
            </a:r>
            <a:r>
              <a:rPr lang="en-CA" altLang="zh-CN" dirty="0"/>
              <a:t>': 4} (The Top one). The accuracy is lower than its default model (lower one) with accuracy at 99.16%. </a:t>
            </a:r>
            <a:endParaRPr kumimoji="1" lang="zh-CN" altLang="en-US" dirty="0"/>
          </a:p>
        </p:txBody>
      </p:sp>
      <p:sp>
        <p:nvSpPr>
          <p:cNvPr id="4" name="灯片编号占位符 3"/>
          <p:cNvSpPr>
            <a:spLocks noGrp="1"/>
          </p:cNvSpPr>
          <p:nvPr>
            <p:ph type="sldNum" sz="quarter" idx="5"/>
          </p:nvPr>
        </p:nvSpPr>
        <p:spPr/>
        <p:txBody>
          <a:bodyPr/>
          <a:lstStyle/>
          <a:p>
            <a:fld id="{94D57E76-B418-B14B-A509-2202ECC9E471}" type="slidenum">
              <a:rPr kumimoji="1" lang="zh-CN" altLang="en-US" smtClean="0"/>
              <a:t>17</a:t>
            </a:fld>
            <a:endParaRPr kumimoji="1" lang="zh-CN" altLang="en-US"/>
          </a:p>
        </p:txBody>
      </p:sp>
    </p:spTree>
    <p:extLst>
      <p:ext uri="{BB962C8B-B14F-4D97-AF65-F5344CB8AC3E}">
        <p14:creationId xmlns:p14="http://schemas.microsoft.com/office/powerpoint/2010/main" val="23180810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CA" altLang="zh-CN" dirty="0"/>
              <a:t>Now, let’s move to the discussion and discuss about the results we got from the models.</a:t>
            </a:r>
            <a:endParaRPr kumimoji="1" lang="zh-CN" altLang="en-US" dirty="0"/>
          </a:p>
        </p:txBody>
      </p:sp>
      <p:sp>
        <p:nvSpPr>
          <p:cNvPr id="4" name="灯片编号占位符 3"/>
          <p:cNvSpPr>
            <a:spLocks noGrp="1"/>
          </p:cNvSpPr>
          <p:nvPr>
            <p:ph type="sldNum" sz="quarter" idx="5"/>
          </p:nvPr>
        </p:nvSpPr>
        <p:spPr/>
        <p:txBody>
          <a:bodyPr/>
          <a:lstStyle/>
          <a:p>
            <a:fld id="{94D57E76-B418-B14B-A509-2202ECC9E471}" type="slidenum">
              <a:rPr kumimoji="1" lang="zh-CN" altLang="en-US" smtClean="0"/>
              <a:t>18</a:t>
            </a:fld>
            <a:endParaRPr kumimoji="1" lang="zh-CN" altLang="en-US"/>
          </a:p>
        </p:txBody>
      </p:sp>
    </p:spTree>
    <p:extLst>
      <p:ext uri="{BB962C8B-B14F-4D97-AF65-F5344CB8AC3E}">
        <p14:creationId xmlns:p14="http://schemas.microsoft.com/office/powerpoint/2010/main" val="28347281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CA" altLang="zh-CN" dirty="0"/>
              <a:t>From the table, we can see the LR with PCA has the best prediction performance with the highest accuracy at 99.41%. And KNN is the most un-reliable model to predict APPLE stock prices.</a:t>
            </a:r>
            <a:endParaRPr kumimoji="1" lang="zh-CN" altLang="en-US" dirty="0"/>
          </a:p>
        </p:txBody>
      </p:sp>
      <p:sp>
        <p:nvSpPr>
          <p:cNvPr id="4" name="灯片编号占位符 3"/>
          <p:cNvSpPr>
            <a:spLocks noGrp="1"/>
          </p:cNvSpPr>
          <p:nvPr>
            <p:ph type="sldNum" sz="quarter" idx="5"/>
          </p:nvPr>
        </p:nvSpPr>
        <p:spPr/>
        <p:txBody>
          <a:bodyPr/>
          <a:lstStyle/>
          <a:p>
            <a:fld id="{94D57E76-B418-B14B-A509-2202ECC9E471}" type="slidenum">
              <a:rPr kumimoji="1" lang="zh-CN" altLang="en-US" smtClean="0"/>
              <a:t>19</a:t>
            </a:fld>
            <a:endParaRPr kumimoji="1" lang="zh-CN" altLang="en-US"/>
          </a:p>
        </p:txBody>
      </p:sp>
    </p:spTree>
    <p:extLst>
      <p:ext uri="{BB962C8B-B14F-4D97-AF65-F5344CB8AC3E}">
        <p14:creationId xmlns:p14="http://schemas.microsoft.com/office/powerpoint/2010/main" val="3734039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CA" altLang="zh-CN" dirty="0"/>
              <a:t>Firstly, let’s briefly introduce the background and the purpose in this project. We will introduce the Apple Inc. and the value of its stock. Then we will introduce the Machine Learning method that we can apply to predict the stocks.</a:t>
            </a:r>
            <a:endParaRPr kumimoji="1" lang="zh-CN" altLang="en-US" dirty="0"/>
          </a:p>
        </p:txBody>
      </p:sp>
      <p:sp>
        <p:nvSpPr>
          <p:cNvPr id="4" name="灯片编号占位符 3"/>
          <p:cNvSpPr>
            <a:spLocks noGrp="1"/>
          </p:cNvSpPr>
          <p:nvPr>
            <p:ph type="sldNum" sz="quarter" idx="5"/>
          </p:nvPr>
        </p:nvSpPr>
        <p:spPr/>
        <p:txBody>
          <a:bodyPr/>
          <a:lstStyle/>
          <a:p>
            <a:fld id="{94D57E76-B418-B14B-A509-2202ECC9E471}" type="slidenum">
              <a:rPr kumimoji="1" lang="zh-CN" altLang="en-US" smtClean="0"/>
              <a:t>2</a:t>
            </a:fld>
            <a:endParaRPr kumimoji="1" lang="zh-CN" altLang="en-US"/>
          </a:p>
        </p:txBody>
      </p:sp>
    </p:spTree>
    <p:extLst>
      <p:ext uri="{BB962C8B-B14F-4D97-AF65-F5344CB8AC3E}">
        <p14:creationId xmlns:p14="http://schemas.microsoft.com/office/powerpoint/2010/main" val="375893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CA" altLang="zh-CN" dirty="0"/>
              <a:t>There are some results plots generated from the white reality check. Let’s talk about them one by one. For the left plot, it shows the line for the stock market pricing of APPLE. And the right one shows the mean lower boundary and upper boundary </a:t>
            </a:r>
            <a:r>
              <a:rPr kumimoji="1" lang="en-CA" altLang="zh-CN" dirty="0" err="1"/>
              <a:t>abd</a:t>
            </a:r>
            <a:r>
              <a:rPr kumimoji="1" lang="en-CA" altLang="zh-CN" dirty="0"/>
              <a:t> the Adj close feature.</a:t>
            </a:r>
            <a:endParaRPr kumimoji="1" lang="zh-CN" altLang="en-US" dirty="0"/>
          </a:p>
        </p:txBody>
      </p:sp>
      <p:sp>
        <p:nvSpPr>
          <p:cNvPr id="4" name="灯片编号占位符 3"/>
          <p:cNvSpPr>
            <a:spLocks noGrp="1"/>
          </p:cNvSpPr>
          <p:nvPr>
            <p:ph type="sldNum" sz="quarter" idx="5"/>
          </p:nvPr>
        </p:nvSpPr>
        <p:spPr/>
        <p:txBody>
          <a:bodyPr/>
          <a:lstStyle/>
          <a:p>
            <a:fld id="{94D57E76-B418-B14B-A509-2202ECC9E471}" type="slidenum">
              <a:rPr kumimoji="1" lang="zh-CN" altLang="en-US" smtClean="0"/>
              <a:t>20</a:t>
            </a:fld>
            <a:endParaRPr kumimoji="1" lang="zh-CN" altLang="en-US"/>
          </a:p>
        </p:txBody>
      </p:sp>
    </p:spTree>
    <p:extLst>
      <p:ext uri="{BB962C8B-B14F-4D97-AF65-F5344CB8AC3E}">
        <p14:creationId xmlns:p14="http://schemas.microsoft.com/office/powerpoint/2010/main" val="2224615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CA" altLang="zh-CN" dirty="0"/>
              <a:t>This plot shows the Z-score calculation with different data, and the upper and lower entry.</a:t>
            </a:r>
          </a:p>
          <a:p>
            <a:endParaRPr kumimoji="1" lang="en-CA" altLang="zh-CN" dirty="0"/>
          </a:p>
          <a:p>
            <a:pPr algn="l"/>
            <a:r>
              <a:rPr lang="en-CA" altLang="zh-CN" b="0" i="0" dirty="0">
                <a:solidFill>
                  <a:srgbClr val="374151"/>
                </a:solidFill>
                <a:effectLst/>
                <a:latin typeface="Söhne"/>
              </a:rPr>
              <a:t>The z-score is a statistical measure that represents the number of standard deviations a data point is from the mean of a dataset. In the context of stock data, the z-score is used to determine how far a particular stock's price is from its average price over a given period of time. A positive z-score indicates that the stock's price is above its average, while a negative z-score indicates that the stock's price is below its average.</a:t>
            </a:r>
          </a:p>
          <a:p>
            <a:pPr algn="l"/>
            <a:r>
              <a:rPr lang="en-CA" altLang="zh-CN" b="0" i="0" dirty="0">
                <a:solidFill>
                  <a:srgbClr val="374151"/>
                </a:solidFill>
                <a:effectLst/>
                <a:latin typeface="Söhne"/>
              </a:rPr>
              <a:t>The </a:t>
            </a:r>
            <a:r>
              <a:rPr lang="en-CA" altLang="zh-CN" b="0" i="0" dirty="0" err="1">
                <a:solidFill>
                  <a:srgbClr val="374151"/>
                </a:solidFill>
                <a:effectLst/>
                <a:latin typeface="Söhne"/>
              </a:rPr>
              <a:t>UpperEntryZscore</a:t>
            </a:r>
            <a:r>
              <a:rPr lang="en-CA" altLang="zh-CN" b="0" i="0" dirty="0">
                <a:solidFill>
                  <a:srgbClr val="374151"/>
                </a:solidFill>
                <a:effectLst/>
                <a:latin typeface="Söhne"/>
              </a:rPr>
              <a:t> and </a:t>
            </a:r>
            <a:r>
              <a:rPr lang="en-CA" altLang="zh-CN" b="0" i="0" dirty="0" err="1">
                <a:solidFill>
                  <a:srgbClr val="374151"/>
                </a:solidFill>
                <a:effectLst/>
                <a:latin typeface="Söhne"/>
              </a:rPr>
              <a:t>LowerEntryZscore</a:t>
            </a:r>
            <a:r>
              <a:rPr lang="en-CA" altLang="zh-CN" b="0" i="0" dirty="0">
                <a:solidFill>
                  <a:srgbClr val="374151"/>
                </a:solidFill>
                <a:effectLst/>
                <a:latin typeface="Söhne"/>
              </a:rPr>
              <a:t> are commonly used in trading strategies based on mean reversion. These z-scores represent the threshold values beyond which a stock's price is considered overbought or oversold, respectively. Traders may use these values as entry signals for trades, where they buy the stock when the price is below the </a:t>
            </a:r>
            <a:r>
              <a:rPr lang="en-CA" altLang="zh-CN" b="0" i="0" dirty="0" err="1">
                <a:solidFill>
                  <a:srgbClr val="374151"/>
                </a:solidFill>
                <a:effectLst/>
                <a:latin typeface="Söhne"/>
              </a:rPr>
              <a:t>LowerEntryZscore</a:t>
            </a:r>
            <a:r>
              <a:rPr lang="en-CA" altLang="zh-CN" b="0" i="0" dirty="0">
                <a:solidFill>
                  <a:srgbClr val="374151"/>
                </a:solidFill>
                <a:effectLst/>
                <a:latin typeface="Söhne"/>
              </a:rPr>
              <a:t> and sell when the price is above the </a:t>
            </a:r>
            <a:r>
              <a:rPr lang="en-CA" altLang="zh-CN" b="0" i="0" dirty="0" err="1">
                <a:solidFill>
                  <a:srgbClr val="374151"/>
                </a:solidFill>
                <a:effectLst/>
                <a:latin typeface="Söhne"/>
              </a:rPr>
              <a:t>UpperEntryZscore</a:t>
            </a:r>
            <a:r>
              <a:rPr lang="en-CA" altLang="zh-CN" b="0" i="0" dirty="0">
                <a:solidFill>
                  <a:srgbClr val="374151"/>
                </a:solidFill>
                <a:effectLst/>
                <a:latin typeface="Söhne"/>
              </a:rPr>
              <a:t>.</a:t>
            </a:r>
          </a:p>
          <a:p>
            <a:br>
              <a:rPr lang="en-CA" altLang="zh-CN" dirty="0"/>
            </a:br>
            <a:endParaRPr kumimoji="1" lang="zh-CN" altLang="en-US" dirty="0"/>
          </a:p>
        </p:txBody>
      </p:sp>
      <p:sp>
        <p:nvSpPr>
          <p:cNvPr id="4" name="灯片编号占位符 3"/>
          <p:cNvSpPr>
            <a:spLocks noGrp="1"/>
          </p:cNvSpPr>
          <p:nvPr>
            <p:ph type="sldNum" sz="quarter" idx="5"/>
          </p:nvPr>
        </p:nvSpPr>
        <p:spPr/>
        <p:txBody>
          <a:bodyPr/>
          <a:lstStyle/>
          <a:p>
            <a:fld id="{94D57E76-B418-B14B-A509-2202ECC9E471}" type="slidenum">
              <a:rPr kumimoji="1" lang="zh-CN" altLang="en-US" smtClean="0"/>
              <a:t>21</a:t>
            </a:fld>
            <a:endParaRPr kumimoji="1" lang="zh-CN" altLang="en-US"/>
          </a:p>
        </p:txBody>
      </p:sp>
    </p:spTree>
    <p:extLst>
      <p:ext uri="{BB962C8B-B14F-4D97-AF65-F5344CB8AC3E}">
        <p14:creationId xmlns:p14="http://schemas.microsoft.com/office/powerpoint/2010/main" val="20894943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CA" altLang="zh-CN" dirty="0"/>
              <a:t>This plot is a visualization of the cumulative returns of a stock trading system.</a:t>
            </a:r>
          </a:p>
          <a:p>
            <a:endParaRPr kumimoji="1" lang="en-CA" altLang="zh-CN" dirty="0"/>
          </a:p>
          <a:p>
            <a:r>
              <a:rPr kumimoji="1" lang="en-CA" altLang="zh-CN" dirty="0"/>
              <a:t>The </a:t>
            </a:r>
            <a:r>
              <a:rPr kumimoji="1" lang="en-CA" altLang="zh-CN" dirty="0" err="1"/>
              <a:t>market_cum_rets</a:t>
            </a:r>
            <a:r>
              <a:rPr kumimoji="1" lang="en-CA" altLang="zh-CN" dirty="0"/>
              <a:t> line represents the cumulative returns of a benchmark market index, such as the S&amp;P 500 or the NASDAQ Composite. This line shows the performance of the broader market over the same period of time as the trading system.</a:t>
            </a:r>
          </a:p>
          <a:p>
            <a:endParaRPr kumimoji="1" lang="en-CA" altLang="zh-CN" dirty="0"/>
          </a:p>
          <a:p>
            <a:r>
              <a:rPr kumimoji="1" lang="en-CA" altLang="zh-CN" dirty="0"/>
              <a:t>The </a:t>
            </a:r>
            <a:r>
              <a:rPr kumimoji="1" lang="en-CA" altLang="zh-CN" dirty="0" err="1"/>
              <a:t>syst_cum_returns</a:t>
            </a:r>
            <a:r>
              <a:rPr kumimoji="1" lang="en-CA" altLang="zh-CN" dirty="0"/>
              <a:t> line represents the cumulative returns of the trading system. This line shows the performance of the trading system over the same period of time as the benchmark market index.</a:t>
            </a:r>
          </a:p>
          <a:p>
            <a:endParaRPr kumimoji="1" lang="en-CA" altLang="zh-CN" dirty="0"/>
          </a:p>
          <a:p>
            <a:r>
              <a:rPr kumimoji="1" lang="en-CA" altLang="zh-CN" dirty="0"/>
              <a:t>By comparing the two lines, you can evaluate the performance of the trading system relative to the broader market. If the </a:t>
            </a:r>
            <a:r>
              <a:rPr kumimoji="1" lang="en-CA" altLang="zh-CN" dirty="0" err="1"/>
              <a:t>syst_cum_returns</a:t>
            </a:r>
            <a:r>
              <a:rPr kumimoji="1" lang="en-CA" altLang="zh-CN" dirty="0"/>
              <a:t> line is consistently higher than the </a:t>
            </a:r>
            <a:r>
              <a:rPr kumimoji="1" lang="en-CA" altLang="zh-CN" dirty="0" err="1"/>
              <a:t>market_cum_rets</a:t>
            </a:r>
            <a:r>
              <a:rPr kumimoji="1" lang="en-CA" altLang="zh-CN" dirty="0"/>
              <a:t> line, the trading system is said to have outperformed the market. If the </a:t>
            </a:r>
            <a:r>
              <a:rPr kumimoji="1" lang="en-CA" altLang="zh-CN" dirty="0" err="1"/>
              <a:t>syst_cum_returns</a:t>
            </a:r>
            <a:r>
              <a:rPr kumimoji="1" lang="en-CA" altLang="zh-CN" dirty="0"/>
              <a:t> line is consistently lower than the </a:t>
            </a:r>
            <a:r>
              <a:rPr kumimoji="1" lang="en-CA" altLang="zh-CN" dirty="0" err="1"/>
              <a:t>market_cum_rets</a:t>
            </a:r>
            <a:r>
              <a:rPr kumimoji="1" lang="en-CA" altLang="zh-CN" dirty="0"/>
              <a:t> line, the trading system is said to have underperformed the market.</a:t>
            </a:r>
            <a:endParaRPr kumimoji="1" lang="zh-CN" altLang="en-US" dirty="0"/>
          </a:p>
        </p:txBody>
      </p:sp>
      <p:sp>
        <p:nvSpPr>
          <p:cNvPr id="4" name="灯片编号占位符 3"/>
          <p:cNvSpPr>
            <a:spLocks noGrp="1"/>
          </p:cNvSpPr>
          <p:nvPr>
            <p:ph type="sldNum" sz="quarter" idx="5"/>
          </p:nvPr>
        </p:nvSpPr>
        <p:spPr/>
        <p:txBody>
          <a:bodyPr/>
          <a:lstStyle/>
          <a:p>
            <a:fld id="{94D57E76-B418-B14B-A509-2202ECC9E471}" type="slidenum">
              <a:rPr kumimoji="1" lang="zh-CN" altLang="en-US" smtClean="0"/>
              <a:t>22</a:t>
            </a:fld>
            <a:endParaRPr kumimoji="1" lang="zh-CN" altLang="en-US"/>
          </a:p>
        </p:txBody>
      </p:sp>
    </p:spTree>
    <p:extLst>
      <p:ext uri="{BB962C8B-B14F-4D97-AF65-F5344CB8AC3E}">
        <p14:creationId xmlns:p14="http://schemas.microsoft.com/office/powerpoint/2010/main" val="40306886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CA" altLang="zh-CN" dirty="0"/>
              <a:t>Here is the result of the white reality check. The results of the White Reality Check of Apple shows that the trading system being evaluated has produced negative returns, with a total annual return of -12.10% and a compounded annual growth rate (CAGR) of -12.11%. Additionally, the Sharpe Ratio is negative, indicating that the trading system has not generated a sufficient return relative to the level of risk taken.</a:t>
            </a:r>
          </a:p>
          <a:p>
            <a:endParaRPr kumimoji="1" lang="en-CA" altLang="zh-CN" dirty="0"/>
          </a:p>
          <a:p>
            <a:r>
              <a:rPr kumimoji="1" lang="en-CA" altLang="zh-CN" dirty="0"/>
              <a:t>The average return of 0.013022 indicates that, on average, the trading system has produced a small positive return, but the negative returns have outweighed the positive returns.</a:t>
            </a:r>
          </a:p>
          <a:p>
            <a:endParaRPr kumimoji="1" lang="en-CA" altLang="zh-CN" dirty="0"/>
          </a:p>
          <a:p>
            <a:r>
              <a:rPr kumimoji="1" lang="en-CA" altLang="zh-CN" dirty="0"/>
              <a:t>The next line of output, [-0.02003303 0.02112066], provides the confidence interval for the average return, which indicates that with 95% confidence, the true average return of the trading system is expected to fall between -0.02003303 and 0.02112066.</a:t>
            </a:r>
          </a:p>
          <a:p>
            <a:endParaRPr kumimoji="1" lang="en-CA" altLang="zh-CN" dirty="0"/>
          </a:p>
          <a:p>
            <a:r>
              <a:rPr kumimoji="1" lang="en-CA" altLang="zh-CN" dirty="0"/>
              <a:t>The p-value of 0.10460000000000003 indicates that the null hypothesis that the population distribution of the rule returns has an expected value of zero or less cannot be rejected at the 5% significance level. This means that the evidence is not strong enough to conclude that the trading system's returns are significantly different from zero or less.</a:t>
            </a:r>
          </a:p>
          <a:p>
            <a:endParaRPr kumimoji="1" lang="en-CA" altLang="zh-CN" dirty="0"/>
          </a:p>
          <a:p>
            <a:r>
              <a:rPr kumimoji="1" lang="en-CA" altLang="zh-CN" dirty="0"/>
              <a:t>Overall, the results suggest that the trading system has not performed well. </a:t>
            </a:r>
            <a:endParaRPr kumimoji="1" lang="zh-CN" altLang="en-US" dirty="0"/>
          </a:p>
        </p:txBody>
      </p:sp>
      <p:sp>
        <p:nvSpPr>
          <p:cNvPr id="4" name="灯片编号占位符 3"/>
          <p:cNvSpPr>
            <a:spLocks noGrp="1"/>
          </p:cNvSpPr>
          <p:nvPr>
            <p:ph type="sldNum" sz="quarter" idx="5"/>
          </p:nvPr>
        </p:nvSpPr>
        <p:spPr/>
        <p:txBody>
          <a:bodyPr/>
          <a:lstStyle/>
          <a:p>
            <a:fld id="{94D57E76-B418-B14B-A509-2202ECC9E471}" type="slidenum">
              <a:rPr kumimoji="1" lang="zh-CN" altLang="en-US" smtClean="0"/>
              <a:t>23</a:t>
            </a:fld>
            <a:endParaRPr kumimoji="1" lang="zh-CN" altLang="en-US"/>
          </a:p>
        </p:txBody>
      </p:sp>
    </p:spTree>
    <p:extLst>
      <p:ext uri="{BB962C8B-B14F-4D97-AF65-F5344CB8AC3E}">
        <p14:creationId xmlns:p14="http://schemas.microsoft.com/office/powerpoint/2010/main" val="604233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CA" altLang="zh-CN" dirty="0"/>
              <a:t>In conclusion, in this study, the linear regression model with PCA performs best to predict APPLE stock values. However, currently, APPLE stock does not perform well in the past year, this might be caused by pandemic,</a:t>
            </a:r>
            <a:r>
              <a:rPr kumimoji="1" lang="en-US" altLang="zh-CN" dirty="0"/>
              <a:t> economy reasons (bad economy, inflation) from pandemic recovery.</a:t>
            </a:r>
            <a:endParaRPr kumimoji="1" lang="zh-CN" altLang="en-US" dirty="0"/>
          </a:p>
        </p:txBody>
      </p:sp>
      <p:sp>
        <p:nvSpPr>
          <p:cNvPr id="4" name="灯片编号占位符 3"/>
          <p:cNvSpPr>
            <a:spLocks noGrp="1"/>
          </p:cNvSpPr>
          <p:nvPr>
            <p:ph type="sldNum" sz="quarter" idx="5"/>
          </p:nvPr>
        </p:nvSpPr>
        <p:spPr/>
        <p:txBody>
          <a:bodyPr/>
          <a:lstStyle/>
          <a:p>
            <a:fld id="{94D57E76-B418-B14B-A509-2202ECC9E471}" type="slidenum">
              <a:rPr kumimoji="1" lang="zh-CN" altLang="en-US" smtClean="0"/>
              <a:t>24</a:t>
            </a:fld>
            <a:endParaRPr kumimoji="1" lang="zh-CN" altLang="en-US"/>
          </a:p>
        </p:txBody>
      </p:sp>
    </p:spTree>
    <p:extLst>
      <p:ext uri="{BB962C8B-B14F-4D97-AF65-F5344CB8AC3E}">
        <p14:creationId xmlns:p14="http://schemas.microsoft.com/office/powerpoint/2010/main" val="32191726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CA" altLang="zh-CN" dirty="0"/>
              <a:t>Thank you for watching and listening.</a:t>
            </a:r>
            <a:endParaRPr kumimoji="1" lang="zh-CN" altLang="en-US" dirty="0"/>
          </a:p>
        </p:txBody>
      </p:sp>
      <p:sp>
        <p:nvSpPr>
          <p:cNvPr id="4" name="灯片编号占位符 3"/>
          <p:cNvSpPr>
            <a:spLocks noGrp="1"/>
          </p:cNvSpPr>
          <p:nvPr>
            <p:ph type="sldNum" sz="quarter" idx="5"/>
          </p:nvPr>
        </p:nvSpPr>
        <p:spPr/>
        <p:txBody>
          <a:bodyPr/>
          <a:lstStyle/>
          <a:p>
            <a:fld id="{94D57E76-B418-B14B-A509-2202ECC9E471}" type="slidenum">
              <a:rPr kumimoji="1" lang="zh-CN" altLang="en-US" smtClean="0"/>
              <a:t>25</a:t>
            </a:fld>
            <a:endParaRPr kumimoji="1" lang="zh-CN" altLang="en-US"/>
          </a:p>
        </p:txBody>
      </p:sp>
    </p:spTree>
    <p:extLst>
      <p:ext uri="{BB962C8B-B14F-4D97-AF65-F5344CB8AC3E}">
        <p14:creationId xmlns:p14="http://schemas.microsoft.com/office/powerpoint/2010/main" val="2972684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CA" altLang="zh-CN" b="0" i="0" dirty="0">
                <a:solidFill>
                  <a:srgbClr val="374151"/>
                </a:solidFill>
                <a:effectLst/>
                <a:latin typeface="Söhne"/>
              </a:rPr>
              <a:t>Apple is a multinational technology company based in Cupertino, California. It was founded in 1976 by Steve Jobs, Steve Wozniak, and Ronald Wayne, and has since grown to become one of the largest and most valuable companies in the world. Apple is known for designing, developing, and selling consumer electronics, computer software, and online services. Its most popular products include the iPhone, iPad, Mac, Apple Watch, and </a:t>
            </a:r>
            <a:r>
              <a:rPr lang="en-CA" altLang="zh-CN" b="0" i="0" dirty="0" err="1">
                <a:solidFill>
                  <a:srgbClr val="374151"/>
                </a:solidFill>
                <a:effectLst/>
                <a:latin typeface="Söhne"/>
              </a:rPr>
              <a:t>AirPods</a:t>
            </a:r>
            <a:r>
              <a:rPr lang="en-CA" altLang="zh-CN" b="0" i="0" dirty="0">
                <a:solidFill>
                  <a:srgbClr val="374151"/>
                </a:solidFill>
                <a:effectLst/>
                <a:latin typeface="Söhne"/>
              </a:rPr>
              <a:t>. Apple is also a leader in the digital music, streaming, and entertainment industry, with services such as Apple Music, Apple TV+, and the App Store. In conclusion, Apple Inc. stocks are worthy to invest. Therefore, the purpose of this research is to investigate the performance of different machine learning models in predicting the stock prices of Apple.</a:t>
            </a:r>
            <a:endParaRPr kumimoji="1" lang="zh-CN" altLang="en-US" dirty="0"/>
          </a:p>
        </p:txBody>
      </p:sp>
      <p:sp>
        <p:nvSpPr>
          <p:cNvPr id="4" name="灯片编号占位符 3"/>
          <p:cNvSpPr>
            <a:spLocks noGrp="1"/>
          </p:cNvSpPr>
          <p:nvPr>
            <p:ph type="sldNum" sz="quarter" idx="5"/>
          </p:nvPr>
        </p:nvSpPr>
        <p:spPr/>
        <p:txBody>
          <a:bodyPr/>
          <a:lstStyle/>
          <a:p>
            <a:fld id="{94D57E76-B418-B14B-A509-2202ECC9E471}" type="slidenum">
              <a:rPr kumimoji="1" lang="zh-CN" altLang="en-US" smtClean="0"/>
              <a:t>3</a:t>
            </a:fld>
            <a:endParaRPr kumimoji="1" lang="zh-CN" altLang="en-US"/>
          </a:p>
        </p:txBody>
      </p:sp>
    </p:spTree>
    <p:extLst>
      <p:ext uri="{BB962C8B-B14F-4D97-AF65-F5344CB8AC3E}">
        <p14:creationId xmlns:p14="http://schemas.microsoft.com/office/powerpoint/2010/main" val="20481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CA" altLang="zh-CN" dirty="0"/>
              <a:t>Predicting stock market trends is a challenging task that has attracted the attention of researchers and practitioners from various fields, including finance, economics, and computer science. One popular approach to forecasting stock prices is to apply machine learning techniques, which leverage other relevant features to learn patterns and make predictions. </a:t>
            </a:r>
          </a:p>
          <a:p>
            <a:endParaRPr kumimoji="1" lang="en-CA" altLang="zh-CN" dirty="0"/>
          </a:p>
          <a:p>
            <a:r>
              <a:rPr kumimoji="1" lang="en-CA" altLang="zh-CN" dirty="0"/>
              <a:t>In this study, we focus on predicting the stock prices of Apple because Apple is one of the world's largest and most influential companies. </a:t>
            </a:r>
          </a:p>
          <a:p>
            <a:endParaRPr kumimoji="1" lang="en-CA" altLang="zh-CN" dirty="0"/>
          </a:p>
          <a:p>
            <a:r>
              <a:rPr kumimoji="1" lang="en-CA" altLang="zh-CN" dirty="0"/>
              <a:t>Specifically, we explore the performance of several machine learning models, including Linear Regression with and without Principal Component Analysis (PCA), Random Forest, Decision Tree, and K-Nearest Neighbors (KNN). In the Linear Regression with PCA, we also investigate the impact of using additional features from other tech companies in "Big Techs": Amazon, Google, META, and Netflix, to assist in predicting the trend of Apple stock. </a:t>
            </a:r>
          </a:p>
          <a:p>
            <a:endParaRPr kumimoji="1" lang="en-CA" altLang="zh-CN" dirty="0"/>
          </a:p>
          <a:p>
            <a:r>
              <a:rPr kumimoji="1" lang="en-CA" altLang="zh-CN" dirty="0"/>
              <a:t>The findings of this study may provide insights into the effectiveness and limitations of different machine-learning approaches for predicting stock prices and informing investment strategies.</a:t>
            </a:r>
            <a:endParaRPr kumimoji="1" lang="zh-CN" altLang="en-US" dirty="0"/>
          </a:p>
        </p:txBody>
      </p:sp>
      <p:sp>
        <p:nvSpPr>
          <p:cNvPr id="4" name="灯片编号占位符 3"/>
          <p:cNvSpPr>
            <a:spLocks noGrp="1"/>
          </p:cNvSpPr>
          <p:nvPr>
            <p:ph type="sldNum" sz="quarter" idx="5"/>
          </p:nvPr>
        </p:nvSpPr>
        <p:spPr/>
        <p:txBody>
          <a:bodyPr/>
          <a:lstStyle/>
          <a:p>
            <a:fld id="{94D57E76-B418-B14B-A509-2202ECC9E471}" type="slidenum">
              <a:rPr kumimoji="1" lang="zh-CN" altLang="en-US" smtClean="0"/>
              <a:t>4</a:t>
            </a:fld>
            <a:endParaRPr kumimoji="1" lang="zh-CN" altLang="en-US"/>
          </a:p>
        </p:txBody>
      </p:sp>
    </p:spTree>
    <p:extLst>
      <p:ext uri="{BB962C8B-B14F-4D97-AF65-F5344CB8AC3E}">
        <p14:creationId xmlns:p14="http://schemas.microsoft.com/office/powerpoint/2010/main" val="846703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a:t>
            </a:r>
            <a:r>
              <a:rPr kumimoji="1" lang="zh-CN" altLang="en-US" dirty="0"/>
              <a:t> </a:t>
            </a:r>
            <a:r>
              <a:rPr kumimoji="1" lang="en-CA" altLang="zh-CN" dirty="0"/>
              <a:t>are going to predict the Apple stock price. We also used the data from Amazon, Google, META, and Netflix to improve the prediction trends. The data csv files can be accessed and downloaded from yahoo finance. </a:t>
            </a:r>
            <a:endParaRPr kumimoji="1" lang="zh-CN" altLang="en-US" dirty="0"/>
          </a:p>
        </p:txBody>
      </p:sp>
      <p:sp>
        <p:nvSpPr>
          <p:cNvPr id="4" name="灯片编号占位符 3"/>
          <p:cNvSpPr>
            <a:spLocks noGrp="1"/>
          </p:cNvSpPr>
          <p:nvPr>
            <p:ph type="sldNum" sz="quarter" idx="5"/>
          </p:nvPr>
        </p:nvSpPr>
        <p:spPr/>
        <p:txBody>
          <a:bodyPr/>
          <a:lstStyle/>
          <a:p>
            <a:fld id="{94D57E76-B418-B14B-A509-2202ECC9E471}" type="slidenum">
              <a:rPr kumimoji="1" lang="zh-CN" altLang="en-US" smtClean="0"/>
              <a:t>5</a:t>
            </a:fld>
            <a:endParaRPr kumimoji="1" lang="zh-CN" altLang="en-US"/>
          </a:p>
        </p:txBody>
      </p:sp>
    </p:spTree>
    <p:extLst>
      <p:ext uri="{BB962C8B-B14F-4D97-AF65-F5344CB8AC3E}">
        <p14:creationId xmlns:p14="http://schemas.microsoft.com/office/powerpoint/2010/main" val="3422829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 each dataset from the companies, it has several features: Date, Open, High, Low, Close, Adj Close, Adj Close, and Volume.</a:t>
            </a: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The ‘Date’ is the recorded date, ‘Open’ is the opening price when the stock day started. ‘</a:t>
            </a:r>
            <a:r>
              <a:rPr kumimoji="1" lang="en-US" altLang="zh-CN" dirty="0" err="1"/>
              <a:t>High’is</a:t>
            </a:r>
            <a:r>
              <a:rPr kumimoji="1" lang="en-US" altLang="zh-CN" dirty="0"/>
              <a:t> </a:t>
            </a:r>
            <a:r>
              <a:rPr kumimoji="1" lang="en-US" altLang="zh-CN" sz="1200" dirty="0"/>
              <a:t>h</a:t>
            </a:r>
            <a:r>
              <a:rPr lang="en-US" altLang="zh-CN" sz="1200" dirty="0"/>
              <a:t>ighest price reach of the stock during the day. And ‘Low’ is the opposite one to show the lowest price in that day. ‘</a:t>
            </a:r>
            <a:r>
              <a:rPr lang="en-US" altLang="zh-CN" sz="1200" dirty="0" err="1"/>
              <a:t>Close’is</a:t>
            </a:r>
            <a:r>
              <a:rPr lang="en-US" altLang="zh-CN" sz="1200" dirty="0"/>
              <a:t> the closing price when the stock day end. ‘Adj </a:t>
            </a:r>
            <a:r>
              <a:rPr lang="en-US" altLang="zh-CN" sz="1200" dirty="0" err="1"/>
              <a:t>Close’is</a:t>
            </a:r>
            <a:r>
              <a:rPr lang="en-US" altLang="zh-CN" sz="1200" dirty="0"/>
              <a:t> the adjusted closing price amends a stock’s closing price to reflect that stock's value after accounting for any corporate actions.</a:t>
            </a:r>
            <a:r>
              <a:rPr kumimoji="1" lang="en-US" altLang="zh-CN" sz="1200" dirty="0"/>
              <a:t> Lastly,‘</a:t>
            </a:r>
            <a:r>
              <a:rPr kumimoji="1" lang="en-US" altLang="zh-CN" sz="1200" dirty="0" err="1"/>
              <a:t>Volume’represents</a:t>
            </a:r>
            <a:r>
              <a:rPr kumimoji="1" lang="en-US" altLang="zh-CN" sz="1200" dirty="0"/>
              <a:t> the </a:t>
            </a:r>
            <a:r>
              <a:rPr lang="en-US" altLang="zh-CN" sz="1200" dirty="0"/>
              <a:t>number of shares traded in a particular stock, index, or other investment over a specific period of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In. this study, we are interested in predict the ‘Open’ price of each day, so that in the beginning of the day, we can determine whether we should invest or sell the stocks.. We will use all other features to predict Open price.</a:t>
            </a:r>
          </a:p>
        </p:txBody>
      </p:sp>
      <p:sp>
        <p:nvSpPr>
          <p:cNvPr id="4" name="灯片编号占位符 3"/>
          <p:cNvSpPr>
            <a:spLocks noGrp="1"/>
          </p:cNvSpPr>
          <p:nvPr>
            <p:ph type="sldNum" sz="quarter" idx="5"/>
          </p:nvPr>
        </p:nvSpPr>
        <p:spPr/>
        <p:txBody>
          <a:bodyPr/>
          <a:lstStyle/>
          <a:p>
            <a:fld id="{94D57E76-B418-B14B-A509-2202ECC9E471}" type="slidenum">
              <a:rPr kumimoji="1" lang="zh-CN" altLang="en-US" smtClean="0"/>
              <a:t>6</a:t>
            </a:fld>
            <a:endParaRPr kumimoji="1" lang="zh-CN" altLang="en-US"/>
          </a:p>
        </p:txBody>
      </p:sp>
    </p:spTree>
    <p:extLst>
      <p:ext uri="{BB962C8B-B14F-4D97-AF65-F5344CB8AC3E}">
        <p14:creationId xmlns:p14="http://schemas.microsoft.com/office/powerpoint/2010/main" val="4114115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CA" altLang="zh-CN" dirty="0"/>
              <a:t>Here is the stock Open </a:t>
            </a:r>
            <a:r>
              <a:rPr kumimoji="1" lang="en-CA" altLang="zh-CN" dirty="0" err="1"/>
              <a:t>pri</a:t>
            </a:r>
            <a:r>
              <a:rPr kumimoji="1" lang="en-US" altLang="zh-CN" dirty="0" err="1"/>
              <a:t>ce</a:t>
            </a:r>
            <a:r>
              <a:rPr kumimoji="1" lang="en-US" altLang="zh-CN" dirty="0"/>
              <a:t> data visualization from those five companies’ dataset. The date range is from 2022-02-24 to 2023-02-23. We can see the trends for the ‘Big </a:t>
            </a:r>
            <a:r>
              <a:rPr kumimoji="1" lang="en-US" altLang="zh-CN" dirty="0" err="1"/>
              <a:t>Tech’stocks</a:t>
            </a:r>
            <a:r>
              <a:rPr kumimoji="1" lang="en-US" altLang="zh-CN" dirty="0"/>
              <a:t> Open price are similar. And the other companies' data would be helpful to predict Apple stock Open price.</a:t>
            </a:r>
            <a:endParaRPr kumimoji="1" lang="zh-CN" altLang="en-US" dirty="0"/>
          </a:p>
        </p:txBody>
      </p:sp>
      <p:sp>
        <p:nvSpPr>
          <p:cNvPr id="4" name="灯片编号占位符 3"/>
          <p:cNvSpPr>
            <a:spLocks noGrp="1"/>
          </p:cNvSpPr>
          <p:nvPr>
            <p:ph type="sldNum" sz="quarter" idx="5"/>
          </p:nvPr>
        </p:nvSpPr>
        <p:spPr/>
        <p:txBody>
          <a:bodyPr/>
          <a:lstStyle/>
          <a:p>
            <a:fld id="{94D57E76-B418-B14B-A509-2202ECC9E471}" type="slidenum">
              <a:rPr kumimoji="1" lang="zh-CN" altLang="en-US" smtClean="0"/>
              <a:t>7</a:t>
            </a:fld>
            <a:endParaRPr kumimoji="1" lang="zh-CN" altLang="en-US"/>
          </a:p>
        </p:txBody>
      </p:sp>
    </p:spTree>
    <p:extLst>
      <p:ext uri="{BB962C8B-B14F-4D97-AF65-F5344CB8AC3E}">
        <p14:creationId xmlns:p14="http://schemas.microsoft.com/office/powerpoint/2010/main" val="2860721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CA" altLang="zh-CN" dirty="0"/>
              <a:t>Here is the trends for Apple Stock Open Price in 50 days and 100 days. MA50 shows the mean of Open price in 50 days. And the MA100 shows the mean of Open price in 100 days. We can see that the stock is relatively stable. It also proved the Apple Stock is worthy to invest.</a:t>
            </a:r>
            <a:endParaRPr kumimoji="1" lang="zh-CN" altLang="en-US" dirty="0"/>
          </a:p>
        </p:txBody>
      </p:sp>
      <p:sp>
        <p:nvSpPr>
          <p:cNvPr id="4" name="灯片编号占位符 3"/>
          <p:cNvSpPr>
            <a:spLocks noGrp="1"/>
          </p:cNvSpPr>
          <p:nvPr>
            <p:ph type="sldNum" sz="quarter" idx="5"/>
          </p:nvPr>
        </p:nvSpPr>
        <p:spPr/>
        <p:txBody>
          <a:bodyPr/>
          <a:lstStyle/>
          <a:p>
            <a:fld id="{94D57E76-B418-B14B-A509-2202ECC9E471}" type="slidenum">
              <a:rPr kumimoji="1" lang="zh-CN" altLang="en-US" smtClean="0"/>
              <a:t>8</a:t>
            </a:fld>
            <a:endParaRPr kumimoji="1" lang="zh-CN" altLang="en-US"/>
          </a:p>
        </p:txBody>
      </p:sp>
    </p:spTree>
    <p:extLst>
      <p:ext uri="{BB962C8B-B14F-4D97-AF65-F5344CB8AC3E}">
        <p14:creationId xmlns:p14="http://schemas.microsoft.com/office/powerpoint/2010/main" val="720603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CA" altLang="zh-CN" b="0" i="0" dirty="0">
                <a:solidFill>
                  <a:srgbClr val="1F2328"/>
                </a:solidFill>
                <a:effectLst/>
                <a:latin typeface="-apple-system"/>
              </a:rPr>
              <a:t>The date is from 2022-02-24 to 2023-02-23. We used all data except the last month's data (2022-02-24 to 2023-01-31) as the training data and the last month's data (in Feb,2023) as the test data.</a:t>
            </a:r>
            <a:endParaRPr kumimoji="1" lang="zh-CN" altLang="en-US" dirty="0"/>
          </a:p>
        </p:txBody>
      </p:sp>
      <p:sp>
        <p:nvSpPr>
          <p:cNvPr id="4" name="灯片编号占位符 3"/>
          <p:cNvSpPr>
            <a:spLocks noGrp="1"/>
          </p:cNvSpPr>
          <p:nvPr>
            <p:ph type="sldNum" sz="quarter" idx="5"/>
          </p:nvPr>
        </p:nvSpPr>
        <p:spPr/>
        <p:txBody>
          <a:bodyPr/>
          <a:lstStyle/>
          <a:p>
            <a:fld id="{94D57E76-B418-B14B-A509-2202ECC9E471}" type="slidenum">
              <a:rPr kumimoji="1" lang="zh-CN" altLang="en-US" smtClean="0"/>
              <a:t>9</a:t>
            </a:fld>
            <a:endParaRPr kumimoji="1" lang="zh-CN" altLang="en-US"/>
          </a:p>
        </p:txBody>
      </p:sp>
    </p:spTree>
    <p:extLst>
      <p:ext uri="{BB962C8B-B14F-4D97-AF65-F5344CB8AC3E}">
        <p14:creationId xmlns:p14="http://schemas.microsoft.com/office/powerpoint/2010/main" val="2857624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342FE-E00B-4FAF-8F73-F722060EBA12}"/>
              </a:ext>
            </a:extLst>
          </p:cNvPr>
          <p:cNvSpPr>
            <a:spLocks noGrp="1"/>
          </p:cNvSpPr>
          <p:nvPr>
            <p:ph type="ctrTitle"/>
          </p:nvPr>
        </p:nvSpPr>
        <p:spPr>
          <a:xfrm>
            <a:off x="482600" y="978408"/>
            <a:ext cx="10506991" cy="2531555"/>
          </a:xfrm>
          <a:prstGeom prst="rect">
            <a:avLst/>
          </a:prstGeom>
        </p:spPr>
        <p:txBody>
          <a:bodyPr anchor="b"/>
          <a:lstStyle>
            <a:lvl1pPr algn="l">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7C1CCE2-4461-473E-B23C-34C8CCF04B3A}"/>
              </a:ext>
            </a:extLst>
          </p:cNvPr>
          <p:cNvSpPr>
            <a:spLocks noGrp="1"/>
          </p:cNvSpPr>
          <p:nvPr>
            <p:ph type="subTitle" idx="1"/>
          </p:nvPr>
        </p:nvSpPr>
        <p:spPr>
          <a:xfrm>
            <a:off x="482600" y="3602038"/>
            <a:ext cx="10506991" cy="227755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FAA551A-CE2F-4E35-A714-B1F04D4B4E8E}"/>
              </a:ext>
            </a:extLst>
          </p:cNvPr>
          <p:cNvSpPr>
            <a:spLocks noGrp="1"/>
          </p:cNvSpPr>
          <p:nvPr>
            <p:ph type="dt" sz="half" idx="10"/>
          </p:nvPr>
        </p:nvSpPr>
        <p:spPr/>
        <p:txBody>
          <a:bodyPr/>
          <a:lstStyle/>
          <a:p>
            <a:fld id="{81B8F32D-D8B6-4B9E-9CBF-DCAC30B7B93D}" type="datetimeFigureOut">
              <a:rPr lang="en-US" smtClean="0"/>
              <a:t>4/2/23</a:t>
            </a:fld>
            <a:endParaRPr lang="en-US"/>
          </a:p>
        </p:txBody>
      </p:sp>
      <p:sp>
        <p:nvSpPr>
          <p:cNvPr id="5" name="Footer Placeholder 4">
            <a:extLst>
              <a:ext uri="{FF2B5EF4-FFF2-40B4-BE49-F238E27FC236}">
                <a16:creationId xmlns:a16="http://schemas.microsoft.com/office/drawing/2014/main" id="{26B5C907-6594-4DFF-A32B-449C3BA968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376D75-E9DA-4660-AC52-51BA63FCB94D}"/>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0" name="Straight Connector 9">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27440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1999A10-4355-4A13-B008-196B21ABEEAF}"/>
              </a:ext>
              <a:ext uri="{C183D7F6-B498-43B3-948B-1728B52AA6E4}">
                <adec:decorative xmlns:adec="http://schemas.microsoft.com/office/drawing/2017/decorative" val="1"/>
              </a:ext>
            </a:extLst>
          </p:cNvPr>
          <p:cNvSpPr/>
          <p:nvPr/>
        </p:nvSpPr>
        <p:spPr>
          <a:xfrm>
            <a:off x="482600" y="483576"/>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36D448-AFEA-4483-B0E4-002840525CDD}"/>
              </a:ext>
            </a:extLst>
          </p:cNvPr>
          <p:cNvSpPr>
            <a:spLocks noGrp="1"/>
          </p:cNvSpPr>
          <p:nvPr>
            <p:ph type="title"/>
          </p:nvPr>
        </p:nvSpPr>
        <p:spPr>
          <a:xfrm>
            <a:off x="482600" y="978408"/>
            <a:ext cx="10506991" cy="1755263"/>
          </a:xfrm>
          <a:prstGeom prst="rect">
            <a:avLst/>
          </a:prstGeo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F216234-4516-4303-8F60-A8127D89A5E5}"/>
              </a:ext>
            </a:extLst>
          </p:cNvPr>
          <p:cNvSpPr>
            <a:spLocks noGrp="1"/>
          </p:cNvSpPr>
          <p:nvPr>
            <p:ph type="body" orient="vert" idx="1"/>
          </p:nvPr>
        </p:nvSpPr>
        <p:spPr>
          <a:xfrm>
            <a:off x="484192" y="3103131"/>
            <a:ext cx="10506991" cy="309294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6B5D50-A474-462B-A807-DF186B1C2F48}"/>
              </a:ext>
            </a:extLst>
          </p:cNvPr>
          <p:cNvSpPr>
            <a:spLocks noGrp="1"/>
          </p:cNvSpPr>
          <p:nvPr>
            <p:ph type="dt" sz="half" idx="10"/>
          </p:nvPr>
        </p:nvSpPr>
        <p:spPr/>
        <p:txBody>
          <a:bodyPr/>
          <a:lstStyle/>
          <a:p>
            <a:fld id="{81B8F32D-D8B6-4B9E-9CBF-DCAC30B7B93D}" type="datetimeFigureOut">
              <a:rPr lang="en-US" smtClean="0"/>
              <a:t>4/2/23</a:t>
            </a:fld>
            <a:endParaRPr lang="en-US"/>
          </a:p>
        </p:txBody>
      </p:sp>
      <p:sp>
        <p:nvSpPr>
          <p:cNvPr id="5" name="Footer Placeholder 4">
            <a:extLst>
              <a:ext uri="{FF2B5EF4-FFF2-40B4-BE49-F238E27FC236}">
                <a16:creationId xmlns:a16="http://schemas.microsoft.com/office/drawing/2014/main" id="{F8BF1DAF-2E2D-46ED-AA3E-3D2FE40399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2FC771-EB13-4EB5-A0A2-3968C6ABBD4E}"/>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8" name="Straight Connector 7">
            <a:extLst>
              <a:ext uri="{FF2B5EF4-FFF2-40B4-BE49-F238E27FC236}">
                <a16:creationId xmlns:a16="http://schemas.microsoft.com/office/drawing/2014/main" id="{B3B596B8-8230-4695-8D76-F06AFA8156C3}"/>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53EBF93-5FD9-4F4E-8485-7B937145CD0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79070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6B4D06-C7C6-4949-8EB2-F03ED999A2BB}"/>
              </a:ext>
            </a:extLst>
          </p:cNvPr>
          <p:cNvSpPr>
            <a:spLocks noGrp="1"/>
          </p:cNvSpPr>
          <p:nvPr>
            <p:ph type="title" orient="vert"/>
          </p:nvPr>
        </p:nvSpPr>
        <p:spPr>
          <a:xfrm>
            <a:off x="8041710" y="978408"/>
            <a:ext cx="2947881" cy="5124777"/>
          </a:xfrm>
          <a:prstGeom prst="rect">
            <a:avLst/>
          </a:prstGeo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C921B9D-8C11-4176-AF22-89F972E21284}"/>
              </a:ext>
            </a:extLst>
          </p:cNvPr>
          <p:cNvSpPr>
            <a:spLocks noGrp="1"/>
          </p:cNvSpPr>
          <p:nvPr>
            <p:ph type="body" orient="vert" idx="1"/>
          </p:nvPr>
        </p:nvSpPr>
        <p:spPr>
          <a:xfrm>
            <a:off x="484632" y="978408"/>
            <a:ext cx="7256453" cy="51247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AFA9E1C-8E18-4A35-9BD8-427B1D14BB8E}"/>
              </a:ext>
            </a:extLst>
          </p:cNvPr>
          <p:cNvSpPr>
            <a:spLocks noGrp="1"/>
          </p:cNvSpPr>
          <p:nvPr>
            <p:ph type="dt" sz="half" idx="10"/>
          </p:nvPr>
        </p:nvSpPr>
        <p:spPr/>
        <p:txBody>
          <a:bodyPr/>
          <a:lstStyle/>
          <a:p>
            <a:fld id="{81B8F32D-D8B6-4B9E-9CBF-DCAC30B7B93D}" type="datetimeFigureOut">
              <a:rPr lang="en-US" smtClean="0"/>
              <a:t>4/2/23</a:t>
            </a:fld>
            <a:endParaRPr lang="en-US"/>
          </a:p>
        </p:txBody>
      </p:sp>
      <p:sp>
        <p:nvSpPr>
          <p:cNvPr id="5" name="Footer Placeholder 4">
            <a:extLst>
              <a:ext uri="{FF2B5EF4-FFF2-40B4-BE49-F238E27FC236}">
                <a16:creationId xmlns:a16="http://schemas.microsoft.com/office/drawing/2014/main" id="{2E116CDB-7BB6-4DD2-A626-6DA8E569F2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D0403B-439E-449F-83B1-799EEC239A2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611490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43735-A77F-440D-9448-6AE7C204D377}"/>
              </a:ext>
            </a:extLst>
          </p:cNvPr>
          <p:cNvSpPr>
            <a:spLocks noGrp="1"/>
          </p:cNvSpPr>
          <p:nvPr>
            <p:ph type="title"/>
          </p:nvPr>
        </p:nvSpPr>
        <p:spPr>
          <a:xfrm>
            <a:off x="482600" y="978408"/>
            <a:ext cx="10634472" cy="2157984"/>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276C6EE-D55E-454B-B28C-EC73D1DB4A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2A2905-6D2E-4319-9521-61452AB8F996}"/>
              </a:ext>
            </a:extLst>
          </p:cNvPr>
          <p:cNvSpPr>
            <a:spLocks noGrp="1"/>
          </p:cNvSpPr>
          <p:nvPr>
            <p:ph type="dt" sz="half" idx="10"/>
          </p:nvPr>
        </p:nvSpPr>
        <p:spPr/>
        <p:txBody>
          <a:bodyPr/>
          <a:lstStyle/>
          <a:p>
            <a:fld id="{81B8F32D-D8B6-4B9E-9CBF-DCAC30B7B93D}" type="datetimeFigureOut">
              <a:rPr lang="en-US" smtClean="0"/>
              <a:t>4/2/23</a:t>
            </a:fld>
            <a:endParaRPr lang="en-US"/>
          </a:p>
        </p:txBody>
      </p:sp>
      <p:sp>
        <p:nvSpPr>
          <p:cNvPr id="5" name="Footer Placeholder 4">
            <a:extLst>
              <a:ext uri="{FF2B5EF4-FFF2-40B4-BE49-F238E27FC236}">
                <a16:creationId xmlns:a16="http://schemas.microsoft.com/office/drawing/2014/main" id="{6DAC7550-84E8-49D3-B419-6F5F327DAD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AD2C6B-EA5D-4D97-BC84-6C860D53636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245474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B299E6-11CC-4181-86C3-528A13F1F556}"/>
              </a:ext>
              <a:ext uri="{C183D7F6-B498-43B3-948B-1728B52AA6E4}">
                <adec:decorative xmlns:adec="http://schemas.microsoft.com/office/drawing/2017/decorative" val="1"/>
              </a:ext>
            </a:extLst>
          </p:cNvPr>
          <p:cNvSpPr/>
          <p:nvPr/>
        </p:nvSpPr>
        <p:spPr>
          <a:xfrm>
            <a:off x="481007" y="3922232"/>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803473-0A64-4F9F-833B-8D64E39019B1}"/>
              </a:ext>
            </a:extLst>
          </p:cNvPr>
          <p:cNvSpPr>
            <a:spLocks noGrp="1"/>
          </p:cNvSpPr>
          <p:nvPr>
            <p:ph type="title"/>
          </p:nvPr>
        </p:nvSpPr>
        <p:spPr>
          <a:xfrm>
            <a:off x="482600" y="978409"/>
            <a:ext cx="10515600" cy="2716769"/>
          </a:xfrm>
          <a:prstGeom prst="rect">
            <a:avLst/>
          </a:prstGeo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6873736-B424-40F2-B562-6DC10E5EDE4F}"/>
              </a:ext>
            </a:extLst>
          </p:cNvPr>
          <p:cNvSpPr>
            <a:spLocks noGrp="1"/>
          </p:cNvSpPr>
          <p:nvPr>
            <p:ph type="body" idx="1"/>
          </p:nvPr>
        </p:nvSpPr>
        <p:spPr>
          <a:xfrm>
            <a:off x="482600" y="4171445"/>
            <a:ext cx="10515600" cy="1918205"/>
          </a:xfrm>
        </p:spPr>
        <p:txBody>
          <a:bodyPr>
            <a:normAutofit/>
          </a:bodyPr>
          <a:lstStyle>
            <a:lvl1pPr marL="0" indent="0">
              <a:buNone/>
              <a:defRPr lang="en-US" sz="2400" i="1" kern="1200" dirty="0" smtClean="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Date Placeholder 3">
            <a:extLst>
              <a:ext uri="{FF2B5EF4-FFF2-40B4-BE49-F238E27FC236}">
                <a16:creationId xmlns:a16="http://schemas.microsoft.com/office/drawing/2014/main" id="{74348851-37C0-478D-B722-D76C817DC49D}"/>
              </a:ext>
            </a:extLst>
          </p:cNvPr>
          <p:cNvSpPr>
            <a:spLocks noGrp="1"/>
          </p:cNvSpPr>
          <p:nvPr>
            <p:ph type="dt" sz="half" idx="10"/>
          </p:nvPr>
        </p:nvSpPr>
        <p:spPr/>
        <p:txBody>
          <a:bodyPr/>
          <a:lstStyle/>
          <a:p>
            <a:fld id="{81B8F32D-D8B6-4B9E-9CBF-DCAC30B7B93D}" type="datetimeFigureOut">
              <a:rPr lang="en-US" smtClean="0"/>
              <a:t>4/2/23</a:t>
            </a:fld>
            <a:endParaRPr lang="en-US"/>
          </a:p>
        </p:txBody>
      </p:sp>
      <p:sp>
        <p:nvSpPr>
          <p:cNvPr id="5" name="Footer Placeholder 4">
            <a:extLst>
              <a:ext uri="{FF2B5EF4-FFF2-40B4-BE49-F238E27FC236}">
                <a16:creationId xmlns:a16="http://schemas.microsoft.com/office/drawing/2014/main" id="{263E063E-66CE-4C18-91FA-D14AE052D7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66D3D-FD62-470C-BC3C-A03771A32F60}"/>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1" name="Straight Connector 10">
            <a:extLst>
              <a:ext uri="{FF2B5EF4-FFF2-40B4-BE49-F238E27FC236}">
                <a16:creationId xmlns:a16="http://schemas.microsoft.com/office/drawing/2014/main" id="{DDFF0049-0231-4557-A707-569556F0CA83}"/>
              </a:ext>
              <a:ext uri="{C183D7F6-B498-43B3-948B-1728B52AA6E4}">
                <adec:decorative xmlns:adec="http://schemas.microsoft.com/office/drawing/2017/decorative" val="1"/>
              </a:ext>
            </a:extLst>
          </p:cNvPr>
          <p:cNvCxnSpPr>
            <a:cxnSpLocks/>
          </p:cNvCxnSpPr>
          <p:nvPr/>
        </p:nvCxnSpPr>
        <p:spPr>
          <a:xfrm>
            <a:off x="481007" y="3922232"/>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57A0DB1-87C8-4BF4-B2A2-F9CA6ED05AC4}"/>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6C29209-8A8F-48A7-8BA2-AFADA37CBD4F}"/>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92147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66BE9C-AE7C-4C39-9694-C32D6939B965}"/>
              </a:ext>
              <a:ext uri="{C183D7F6-B498-43B3-948B-1728B52AA6E4}">
                <adec:decorative xmlns:adec="http://schemas.microsoft.com/office/drawing/2017/decorative" val="1"/>
              </a:ext>
            </a:extLst>
          </p:cNvPr>
          <p:cNvSpPr/>
          <p:nvPr/>
        </p:nvSpPr>
        <p:spPr>
          <a:xfrm>
            <a:off x="481007" y="483577"/>
            <a:ext cx="11147071" cy="243482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ACC42C-303A-4BDF-990A-2B07967BC9A9}"/>
              </a:ext>
            </a:extLst>
          </p:cNvPr>
          <p:cNvSpPr>
            <a:spLocks noGrp="1"/>
          </p:cNvSpPr>
          <p:nvPr>
            <p:ph type="title"/>
          </p:nvPr>
        </p:nvSpPr>
        <p:spPr>
          <a:xfrm>
            <a:off x="482599" y="978408"/>
            <a:ext cx="11147071" cy="1755263"/>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0C55CEF-353E-4E14-83AD-ACADDC08D943}"/>
              </a:ext>
            </a:extLst>
          </p:cNvPr>
          <p:cNvSpPr>
            <a:spLocks noGrp="1"/>
          </p:cNvSpPr>
          <p:nvPr>
            <p:ph sz="half" idx="1"/>
          </p:nvPr>
        </p:nvSpPr>
        <p:spPr>
          <a:xfrm>
            <a:off x="48260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E55ECEF-9654-4AC1-BF77-7BC602BBD434}"/>
              </a:ext>
            </a:extLst>
          </p:cNvPr>
          <p:cNvSpPr>
            <a:spLocks noGrp="1"/>
          </p:cNvSpPr>
          <p:nvPr>
            <p:ph sz="half" idx="2"/>
          </p:nvPr>
        </p:nvSpPr>
        <p:spPr>
          <a:xfrm>
            <a:off x="621112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4922FC8-BC06-407B-A82B-DA62B33A1CD4}"/>
              </a:ext>
            </a:extLst>
          </p:cNvPr>
          <p:cNvSpPr>
            <a:spLocks noGrp="1"/>
          </p:cNvSpPr>
          <p:nvPr>
            <p:ph type="dt" sz="half" idx="10"/>
          </p:nvPr>
        </p:nvSpPr>
        <p:spPr/>
        <p:txBody>
          <a:bodyPr/>
          <a:lstStyle/>
          <a:p>
            <a:fld id="{81B8F32D-D8B6-4B9E-9CBF-DCAC30B7B93D}" type="datetimeFigureOut">
              <a:rPr lang="en-US" smtClean="0"/>
              <a:t>4/2/23</a:t>
            </a:fld>
            <a:endParaRPr lang="en-US"/>
          </a:p>
        </p:txBody>
      </p:sp>
      <p:sp>
        <p:nvSpPr>
          <p:cNvPr id="6" name="Footer Placeholder 5">
            <a:extLst>
              <a:ext uri="{FF2B5EF4-FFF2-40B4-BE49-F238E27FC236}">
                <a16:creationId xmlns:a16="http://schemas.microsoft.com/office/drawing/2014/main" id="{7915B701-4E1F-48AA-8A3C-ED5DD9151E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6BCA31-8AC7-46F5-BCAB-41D54DF83D78}"/>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9" name="Straight Connector 8">
            <a:extLst>
              <a:ext uri="{FF2B5EF4-FFF2-40B4-BE49-F238E27FC236}">
                <a16:creationId xmlns:a16="http://schemas.microsoft.com/office/drawing/2014/main" id="{21BA86D8-2A29-4A0E-AEA0-39B41C4187DE}"/>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085E13E-918A-4D04-9E84-94148D7C878E}"/>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09640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5E892-D975-4DD6-8583-A14DDBE85F0C}"/>
              </a:ext>
            </a:extLst>
          </p:cNvPr>
          <p:cNvSpPr>
            <a:spLocks noGrp="1"/>
          </p:cNvSpPr>
          <p:nvPr>
            <p:ph type="title"/>
          </p:nvPr>
        </p:nvSpPr>
        <p:spPr>
          <a:xfrm>
            <a:off x="484631" y="978407"/>
            <a:ext cx="11145039" cy="1339584"/>
          </a:xfrm>
          <a:prstGeom prst="rect">
            <a:avLst/>
          </a:prstGeom>
        </p:spPr>
        <p:txBody>
          <a:bodyPr anchor="b"/>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1F7700-CECC-4881-BE5C-A13CD825B73B}"/>
              </a:ext>
            </a:extLst>
          </p:cNvPr>
          <p:cNvSpPr>
            <a:spLocks noGrp="1"/>
          </p:cNvSpPr>
          <p:nvPr>
            <p:ph type="body" idx="1"/>
          </p:nvPr>
        </p:nvSpPr>
        <p:spPr>
          <a:xfrm>
            <a:off x="484632" y="2500921"/>
            <a:ext cx="5346222" cy="823912"/>
          </a:xfrm>
        </p:spPr>
        <p:txBody>
          <a:bodyPr anchor="b">
            <a:normAutofit/>
          </a:bodyPr>
          <a:lstStyle>
            <a:lvl1pPr marL="0" indent="0">
              <a:buNone/>
              <a:defRPr lang="en-US" sz="2400" b="0" i="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Content Placeholder 3">
            <a:extLst>
              <a:ext uri="{FF2B5EF4-FFF2-40B4-BE49-F238E27FC236}">
                <a16:creationId xmlns:a16="http://schemas.microsoft.com/office/drawing/2014/main" id="{4CA50766-520A-44C5-943E-569222B74104}"/>
              </a:ext>
            </a:extLst>
          </p:cNvPr>
          <p:cNvSpPr>
            <a:spLocks noGrp="1"/>
          </p:cNvSpPr>
          <p:nvPr>
            <p:ph sz="half" idx="2"/>
          </p:nvPr>
        </p:nvSpPr>
        <p:spPr>
          <a:xfrm>
            <a:off x="484632" y="3428999"/>
            <a:ext cx="5346222"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72F7E42-976A-4239-8006-D68538D4B71F}"/>
              </a:ext>
            </a:extLst>
          </p:cNvPr>
          <p:cNvSpPr>
            <a:spLocks noGrp="1"/>
          </p:cNvSpPr>
          <p:nvPr>
            <p:ph type="body" sz="quarter" idx="3"/>
          </p:nvPr>
        </p:nvSpPr>
        <p:spPr>
          <a:xfrm>
            <a:off x="6257120" y="2500921"/>
            <a:ext cx="5372551" cy="823912"/>
          </a:xfrm>
        </p:spPr>
        <p:txBody>
          <a:bodyPr anchor="b"/>
          <a:lstStyle>
            <a:lvl1pPr marL="0" indent="0">
              <a:buNone/>
              <a:defRPr lang="en-US" sz="2400" b="0" i="1" kern="120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8CA329-951F-4391-ADC5-7EA320B7782F}"/>
              </a:ext>
            </a:extLst>
          </p:cNvPr>
          <p:cNvSpPr>
            <a:spLocks noGrp="1"/>
          </p:cNvSpPr>
          <p:nvPr>
            <p:ph sz="quarter" idx="4"/>
          </p:nvPr>
        </p:nvSpPr>
        <p:spPr>
          <a:xfrm>
            <a:off x="6257120" y="3428999"/>
            <a:ext cx="5372551"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FBEC22A-DA46-460C-B865-D928C20AE763}"/>
              </a:ext>
            </a:extLst>
          </p:cNvPr>
          <p:cNvSpPr>
            <a:spLocks noGrp="1"/>
          </p:cNvSpPr>
          <p:nvPr>
            <p:ph type="dt" sz="half" idx="10"/>
          </p:nvPr>
        </p:nvSpPr>
        <p:spPr/>
        <p:txBody>
          <a:bodyPr/>
          <a:lstStyle/>
          <a:p>
            <a:fld id="{81B8F32D-D8B6-4B9E-9CBF-DCAC30B7B93D}" type="datetimeFigureOut">
              <a:rPr lang="en-US" smtClean="0"/>
              <a:t>4/2/23</a:t>
            </a:fld>
            <a:endParaRPr lang="en-US"/>
          </a:p>
        </p:txBody>
      </p:sp>
      <p:sp>
        <p:nvSpPr>
          <p:cNvPr id="8" name="Footer Placeholder 7">
            <a:extLst>
              <a:ext uri="{FF2B5EF4-FFF2-40B4-BE49-F238E27FC236}">
                <a16:creationId xmlns:a16="http://schemas.microsoft.com/office/drawing/2014/main" id="{4EB2D647-42C5-4AB7-BB71-3A44065716E7}"/>
              </a:ext>
            </a:extLst>
          </p:cNvPr>
          <p:cNvSpPr>
            <a:spLocks noGrp="1"/>
          </p:cNvSpPr>
          <p:nvPr>
            <p:ph type="ftr" sz="quarter" idx="11"/>
          </p:nvPr>
        </p:nvSpPr>
        <p:spPr>
          <a:xfrm>
            <a:off x="484632" y="6419088"/>
            <a:ext cx="4114800" cy="365125"/>
          </a:xfrm>
        </p:spPr>
        <p:txBody>
          <a:bodyPr/>
          <a:lstStyle/>
          <a:p>
            <a:endParaRPr lang="en-US"/>
          </a:p>
        </p:txBody>
      </p:sp>
      <p:sp>
        <p:nvSpPr>
          <p:cNvPr id="9" name="Slide Number Placeholder 8">
            <a:extLst>
              <a:ext uri="{FF2B5EF4-FFF2-40B4-BE49-F238E27FC236}">
                <a16:creationId xmlns:a16="http://schemas.microsoft.com/office/drawing/2014/main" id="{590B2B67-714C-46DA-85E5-598B4244D3B0}"/>
              </a:ext>
            </a:extLst>
          </p:cNvPr>
          <p:cNvSpPr>
            <a:spLocks noGrp="1"/>
          </p:cNvSpPr>
          <p:nvPr>
            <p:ph type="sldNum" sz="quarter" idx="12"/>
          </p:nvPr>
        </p:nvSpPr>
        <p:spPr>
          <a:xfrm>
            <a:off x="10989591" y="-7190"/>
            <a:ext cx="640080" cy="365125"/>
          </a:xfrm>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627397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D4B6724-AB30-4E7C-BE2B-ECD94FF1B463}"/>
              </a:ext>
              <a:ext uri="{C183D7F6-B498-43B3-948B-1728B52AA6E4}">
                <adec:decorative xmlns:adec="http://schemas.microsoft.com/office/drawing/2017/decorative" val="1"/>
              </a:ext>
            </a:extLst>
          </p:cNvPr>
          <p:cNvSpPr/>
          <p:nvPr/>
        </p:nvSpPr>
        <p:spPr>
          <a:xfrm>
            <a:off x="481007" y="3933311"/>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1D4BAB-2678-4A19-A575-C47CAF1446E5}"/>
              </a:ext>
            </a:extLst>
          </p:cNvPr>
          <p:cNvSpPr>
            <a:spLocks noGrp="1"/>
          </p:cNvSpPr>
          <p:nvPr>
            <p:ph type="title"/>
          </p:nvPr>
        </p:nvSpPr>
        <p:spPr>
          <a:xfrm>
            <a:off x="482600" y="978408"/>
            <a:ext cx="10634472" cy="2591509"/>
          </a:xfrm>
          <a:prstGeom prst="rect">
            <a:avLst/>
          </a:prstGeom>
        </p:spPr>
        <p:txBody>
          <a:bodyPr anchor="b"/>
          <a:lstStyle/>
          <a:p>
            <a:r>
              <a:rPr lang="en-US"/>
              <a:t>Click to edit Master title style</a:t>
            </a:r>
            <a:endParaRPr lang="en-US" dirty="0"/>
          </a:p>
        </p:txBody>
      </p:sp>
      <p:sp>
        <p:nvSpPr>
          <p:cNvPr id="3" name="Date Placeholder 2">
            <a:extLst>
              <a:ext uri="{FF2B5EF4-FFF2-40B4-BE49-F238E27FC236}">
                <a16:creationId xmlns:a16="http://schemas.microsoft.com/office/drawing/2014/main" id="{4047C89E-0ABD-4FD2-924C-894345ADFED8}"/>
              </a:ext>
            </a:extLst>
          </p:cNvPr>
          <p:cNvSpPr>
            <a:spLocks noGrp="1"/>
          </p:cNvSpPr>
          <p:nvPr>
            <p:ph type="dt" sz="half" idx="10"/>
          </p:nvPr>
        </p:nvSpPr>
        <p:spPr/>
        <p:txBody>
          <a:bodyPr/>
          <a:lstStyle/>
          <a:p>
            <a:fld id="{81B8F32D-D8B6-4B9E-9CBF-DCAC30B7B93D}" type="datetimeFigureOut">
              <a:rPr lang="en-US" smtClean="0"/>
              <a:t>4/2/23</a:t>
            </a:fld>
            <a:endParaRPr lang="en-US"/>
          </a:p>
        </p:txBody>
      </p:sp>
      <p:sp>
        <p:nvSpPr>
          <p:cNvPr id="4" name="Footer Placeholder 3">
            <a:extLst>
              <a:ext uri="{FF2B5EF4-FFF2-40B4-BE49-F238E27FC236}">
                <a16:creationId xmlns:a16="http://schemas.microsoft.com/office/drawing/2014/main" id="{553026CE-9CC8-403B-88B1-184D16532A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B3D616-3C18-401B-A792-E75149FDFC47}"/>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7" name="Straight Connector 6">
            <a:extLst>
              <a:ext uri="{FF2B5EF4-FFF2-40B4-BE49-F238E27FC236}">
                <a16:creationId xmlns:a16="http://schemas.microsoft.com/office/drawing/2014/main" id="{04EC6F70-D800-4067-A36A-5BBFC8018E2D}"/>
              </a:ext>
              <a:ext uri="{C183D7F6-B498-43B3-948B-1728B52AA6E4}">
                <adec:decorative xmlns:adec="http://schemas.microsoft.com/office/drawing/2017/decorative" val="1"/>
              </a:ext>
            </a:extLst>
          </p:cNvPr>
          <p:cNvCxnSpPr>
            <a:cxnSpLocks/>
          </p:cNvCxnSpPr>
          <p:nvPr/>
        </p:nvCxnSpPr>
        <p:spPr>
          <a:xfrm>
            <a:off x="482600" y="393331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42B66CB6-8988-4FBA-8524-726765A5F2AA}"/>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24788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C73F84-0C6B-4EF4-9405-C389824999D4}"/>
              </a:ext>
            </a:extLst>
          </p:cNvPr>
          <p:cNvSpPr>
            <a:spLocks noGrp="1"/>
          </p:cNvSpPr>
          <p:nvPr>
            <p:ph type="dt" sz="half" idx="10"/>
          </p:nvPr>
        </p:nvSpPr>
        <p:spPr/>
        <p:txBody>
          <a:bodyPr/>
          <a:lstStyle/>
          <a:p>
            <a:fld id="{81B8F32D-D8B6-4B9E-9CBF-DCAC30B7B93D}" type="datetimeFigureOut">
              <a:rPr lang="en-US" smtClean="0"/>
              <a:t>4/2/23</a:t>
            </a:fld>
            <a:endParaRPr lang="en-US"/>
          </a:p>
        </p:txBody>
      </p:sp>
      <p:sp>
        <p:nvSpPr>
          <p:cNvPr id="3" name="Footer Placeholder 2">
            <a:extLst>
              <a:ext uri="{FF2B5EF4-FFF2-40B4-BE49-F238E27FC236}">
                <a16:creationId xmlns:a16="http://schemas.microsoft.com/office/drawing/2014/main" id="{DCCEC807-744E-4C5C-8B15-09AED3E570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FBCB19-9F4B-474C-85C1-4A645A971827}"/>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637483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A88B0-DD6B-449B-AE32-D3192081E76F}"/>
              </a:ext>
            </a:extLst>
          </p:cNvPr>
          <p:cNvSpPr>
            <a:spLocks noGrp="1"/>
          </p:cNvSpPr>
          <p:nvPr>
            <p:ph type="title"/>
          </p:nvPr>
        </p:nvSpPr>
        <p:spPr>
          <a:xfrm>
            <a:off x="484632" y="978408"/>
            <a:ext cx="4287393" cy="2450592"/>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F22ED6-5B69-4B3B-BF96-3A75F2107FA6}"/>
              </a:ext>
            </a:extLst>
          </p:cNvPr>
          <p:cNvSpPr>
            <a:spLocks noGrp="1"/>
          </p:cNvSpPr>
          <p:nvPr>
            <p:ph idx="1"/>
          </p:nvPr>
        </p:nvSpPr>
        <p:spPr>
          <a:xfrm>
            <a:off x="5183187" y="987425"/>
            <a:ext cx="6446484"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07704043-D45F-440A-A15D-2718A913E05A}"/>
              </a:ext>
            </a:extLst>
          </p:cNvPr>
          <p:cNvSpPr>
            <a:spLocks noGrp="1"/>
          </p:cNvSpPr>
          <p:nvPr>
            <p:ph type="body" sz="half" idx="2"/>
          </p:nvPr>
        </p:nvSpPr>
        <p:spPr>
          <a:xfrm>
            <a:off x="484632" y="3645074"/>
            <a:ext cx="4287393" cy="2223914"/>
          </a:xfrm>
        </p:spPr>
        <p:txBody>
          <a:bodyPr/>
          <a:lstStyle>
            <a:lvl1pPr marL="0" indent="0">
              <a:buNone/>
              <a:defRPr lang="en-US" sz="2400" i="1"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0072DC-7326-43E7-806C-B690C439E8A8}"/>
              </a:ext>
            </a:extLst>
          </p:cNvPr>
          <p:cNvSpPr>
            <a:spLocks noGrp="1"/>
          </p:cNvSpPr>
          <p:nvPr>
            <p:ph type="dt" sz="half" idx="10"/>
          </p:nvPr>
        </p:nvSpPr>
        <p:spPr/>
        <p:txBody>
          <a:bodyPr/>
          <a:lstStyle/>
          <a:p>
            <a:fld id="{81B8F32D-D8B6-4B9E-9CBF-DCAC30B7B93D}" type="datetimeFigureOut">
              <a:rPr lang="en-US" smtClean="0"/>
              <a:t>4/2/23</a:t>
            </a:fld>
            <a:endParaRPr lang="en-US"/>
          </a:p>
        </p:txBody>
      </p:sp>
      <p:sp>
        <p:nvSpPr>
          <p:cNvPr id="6" name="Footer Placeholder 5">
            <a:extLst>
              <a:ext uri="{FF2B5EF4-FFF2-40B4-BE49-F238E27FC236}">
                <a16:creationId xmlns:a16="http://schemas.microsoft.com/office/drawing/2014/main" id="{73F89A0F-B8C6-4AA6-A9C4-4A454F4224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57A616-A4F2-4FC5-88DE-B4E6BA542895}"/>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741166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773D-D007-4687-BA9C-9F229829B5EF}"/>
              </a:ext>
            </a:extLst>
          </p:cNvPr>
          <p:cNvSpPr>
            <a:spLocks noGrp="1"/>
          </p:cNvSpPr>
          <p:nvPr>
            <p:ph type="title"/>
          </p:nvPr>
        </p:nvSpPr>
        <p:spPr>
          <a:xfrm>
            <a:off x="484632" y="978407"/>
            <a:ext cx="4287393" cy="2450593"/>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A3A75FC-78D2-4EF5-884F-11B7BACF799A}"/>
              </a:ext>
            </a:extLst>
          </p:cNvPr>
          <p:cNvSpPr>
            <a:spLocks noGrp="1"/>
          </p:cNvSpPr>
          <p:nvPr>
            <p:ph type="pic" idx="1"/>
          </p:nvPr>
        </p:nvSpPr>
        <p:spPr>
          <a:xfrm>
            <a:off x="5183187" y="987425"/>
            <a:ext cx="644648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D7CE0BB-D335-4391-A23F-194C575CAF8F}"/>
              </a:ext>
            </a:extLst>
          </p:cNvPr>
          <p:cNvSpPr>
            <a:spLocks noGrp="1"/>
          </p:cNvSpPr>
          <p:nvPr>
            <p:ph type="body" sz="half" idx="2"/>
          </p:nvPr>
        </p:nvSpPr>
        <p:spPr>
          <a:xfrm>
            <a:off x="484632" y="3645074"/>
            <a:ext cx="4287393" cy="2223914"/>
          </a:xfrm>
        </p:spPr>
        <p:txBody>
          <a:bodyPr/>
          <a:lstStyle>
            <a:lvl1pPr marL="0" indent="0">
              <a:buNone/>
              <a:defRPr lang="en-US" sz="24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7701E1-B97B-4DA5-B9AD-07B7C12476AE}"/>
              </a:ext>
            </a:extLst>
          </p:cNvPr>
          <p:cNvSpPr>
            <a:spLocks noGrp="1"/>
          </p:cNvSpPr>
          <p:nvPr>
            <p:ph type="dt" sz="half" idx="10"/>
          </p:nvPr>
        </p:nvSpPr>
        <p:spPr/>
        <p:txBody>
          <a:bodyPr/>
          <a:lstStyle/>
          <a:p>
            <a:fld id="{81B8F32D-D8B6-4B9E-9CBF-DCAC30B7B93D}" type="datetimeFigureOut">
              <a:rPr lang="en-US" smtClean="0"/>
              <a:t>4/2/23</a:t>
            </a:fld>
            <a:endParaRPr lang="en-US"/>
          </a:p>
        </p:txBody>
      </p:sp>
      <p:sp>
        <p:nvSpPr>
          <p:cNvPr id="6" name="Footer Placeholder 5">
            <a:extLst>
              <a:ext uri="{FF2B5EF4-FFF2-40B4-BE49-F238E27FC236}">
                <a16:creationId xmlns:a16="http://schemas.microsoft.com/office/drawing/2014/main" id="{076D9CF8-F42F-4618-9F26-8BFE56487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CA2023-1ECA-4A96-BDC7-F7FA4368BE1B}"/>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821910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87A535-3CAC-46BC-B2B2-3AE83EC3A561}"/>
              </a:ext>
            </a:extLst>
          </p:cNvPr>
          <p:cNvSpPr>
            <a:spLocks noGrp="1"/>
          </p:cNvSpPr>
          <p:nvPr>
            <p:ph type="title"/>
          </p:nvPr>
        </p:nvSpPr>
        <p:spPr>
          <a:xfrm>
            <a:off x="482600" y="978408"/>
            <a:ext cx="10506991" cy="2153099"/>
          </a:xfrm>
          <a:prstGeom prst="rect">
            <a:avLst/>
          </a:prstGeom>
        </p:spPr>
        <p:txBody>
          <a:bodyPr lIns="109728" tIns="109728" rIns="109728" bIns="91440" anchor="ct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8EBDBD-59EC-46ED-BE79-6D37B531D692}"/>
              </a:ext>
            </a:extLst>
          </p:cNvPr>
          <p:cNvSpPr>
            <a:spLocks noGrp="1"/>
          </p:cNvSpPr>
          <p:nvPr>
            <p:ph type="body" idx="1"/>
          </p:nvPr>
        </p:nvSpPr>
        <p:spPr>
          <a:xfrm>
            <a:off x="482600" y="3306870"/>
            <a:ext cx="10506991" cy="2572721"/>
          </a:xfrm>
          <a:prstGeom prst="rect">
            <a:avLst/>
          </a:prstGeom>
        </p:spPr>
        <p:txBody>
          <a:bodyPr lIns="109728" tIns="109728" rIns="109728" bIns="9144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5921F5C-FD3D-42C7-90F4-5ECE6FFCFE7F}"/>
              </a:ext>
            </a:extLst>
          </p:cNvPr>
          <p:cNvSpPr>
            <a:spLocks noGrp="1"/>
          </p:cNvSpPr>
          <p:nvPr>
            <p:ph type="dt" sz="half" idx="2"/>
          </p:nvPr>
        </p:nvSpPr>
        <p:spPr>
          <a:xfrm>
            <a:off x="484632" y="100584"/>
            <a:ext cx="2743200" cy="365125"/>
          </a:xfrm>
          <a:prstGeom prst="rect">
            <a:avLst/>
          </a:prstGeom>
        </p:spPr>
        <p:txBody>
          <a:bodyPr lIns="109728" tIns="109728" rIns="109728" bIns="91440" anchor="ctr"/>
          <a:lstStyle>
            <a:lvl1pPr algn="l">
              <a:defRPr sz="1000" spc="80">
                <a:solidFill>
                  <a:schemeClr val="tx1"/>
                </a:solidFill>
              </a:defRPr>
            </a:lvl1pPr>
          </a:lstStyle>
          <a:p>
            <a:fld id="{81B8F32D-D8B6-4B9E-9CBF-DCAC30B7B93D}" type="datetimeFigureOut">
              <a:rPr lang="en-US" smtClean="0"/>
              <a:pPr/>
              <a:t>4/2/23</a:t>
            </a:fld>
            <a:endParaRPr lang="en-US" dirty="0"/>
          </a:p>
        </p:txBody>
      </p:sp>
      <p:sp>
        <p:nvSpPr>
          <p:cNvPr id="5" name="Footer Placeholder 4">
            <a:extLst>
              <a:ext uri="{FF2B5EF4-FFF2-40B4-BE49-F238E27FC236}">
                <a16:creationId xmlns:a16="http://schemas.microsoft.com/office/drawing/2014/main" id="{0FE63D50-6D0B-4963-97B9-A32AE63235B8}"/>
              </a:ext>
            </a:extLst>
          </p:cNvPr>
          <p:cNvSpPr>
            <a:spLocks noGrp="1"/>
          </p:cNvSpPr>
          <p:nvPr>
            <p:ph type="ftr" sz="quarter" idx="3"/>
          </p:nvPr>
        </p:nvSpPr>
        <p:spPr>
          <a:xfrm>
            <a:off x="484632" y="6419088"/>
            <a:ext cx="4114800" cy="365125"/>
          </a:xfrm>
          <a:prstGeom prst="rect">
            <a:avLst/>
          </a:prstGeom>
        </p:spPr>
        <p:txBody>
          <a:bodyPr lIns="109728" tIns="109728" rIns="109728" bIns="91440" anchor="ctr"/>
          <a:lstStyle>
            <a:lvl1pPr algn="l">
              <a:defRPr sz="1000" spc="8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826B5E08-CAC3-4C87-B143-5F8956AE905D}"/>
              </a:ext>
            </a:extLst>
          </p:cNvPr>
          <p:cNvSpPr>
            <a:spLocks noGrp="1"/>
          </p:cNvSpPr>
          <p:nvPr>
            <p:ph type="sldNum" sz="quarter" idx="4"/>
          </p:nvPr>
        </p:nvSpPr>
        <p:spPr>
          <a:xfrm>
            <a:off x="10989591" y="100584"/>
            <a:ext cx="640080" cy="365125"/>
          </a:xfrm>
          <a:prstGeom prst="rect">
            <a:avLst/>
          </a:prstGeom>
        </p:spPr>
        <p:txBody>
          <a:bodyPr lIns="109728" tIns="109728" rIns="109728" bIns="91440" anchor="ctr"/>
          <a:lstStyle>
            <a:lvl1pPr algn="r">
              <a:defRPr sz="1000">
                <a:solidFill>
                  <a:schemeClr val="tx1"/>
                </a:solidFill>
              </a:defRPr>
            </a:lvl1pPr>
          </a:lstStyle>
          <a:p>
            <a:fld id="{60553ECD-7F6D-420D-93CA-D8D15EB427AC}" type="slidenum">
              <a:rPr lang="en-US" smtClean="0"/>
              <a:pPr/>
              <a:t>‹#›</a:t>
            </a:fld>
            <a:endParaRPr lang="en-US" dirty="0"/>
          </a:p>
        </p:txBody>
      </p:sp>
      <p:cxnSp>
        <p:nvCxnSpPr>
          <p:cNvPr id="8" name="Straight Connector 7">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50533870"/>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18000"/>
        </a:lnSpc>
        <a:spcBef>
          <a:spcPct val="0"/>
        </a:spcBef>
        <a:buNone/>
        <a:defRPr sz="6600" kern="1200" spc="150">
          <a:solidFill>
            <a:schemeClr val="tx1"/>
          </a:solidFill>
          <a:latin typeface="+mj-lt"/>
          <a:ea typeface="+mj-ea"/>
          <a:cs typeface="+mj-cs"/>
        </a:defRPr>
      </a:lvl1pPr>
    </p:titleStyle>
    <p:bodyStyle>
      <a:lvl1pPr marL="0" indent="0" algn="l" defTabSz="914400" rtl="0" eaLnBrk="1" latinLnBrk="0" hangingPunct="1">
        <a:lnSpc>
          <a:spcPct val="120000"/>
        </a:lnSpc>
        <a:spcBef>
          <a:spcPts val="1000"/>
        </a:spcBef>
        <a:buFont typeface="Arial" panose="020B0604020202020204" pitchFamily="34" charset="0"/>
        <a:buNone/>
        <a:defRPr sz="2400" kern="1200" spc="14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spc="14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2000" kern="1200" spc="14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spc="14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800" kern="1200" spc="14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EA7E347D-B32A-4759-B7FF-FD25A9AEE6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48" y="-17141"/>
            <a:ext cx="12188952" cy="6875141"/>
          </a:xfrm>
          <a:custGeom>
            <a:avLst/>
            <a:gdLst>
              <a:gd name="connsiteX0" fmla="*/ 1488154 w 12188952"/>
              <a:gd name="connsiteY0" fmla="*/ 3508108 h 6875141"/>
              <a:gd name="connsiteX1" fmla="*/ 1292116 w 12188952"/>
              <a:gd name="connsiteY1" fmla="*/ 3704145 h 6875141"/>
              <a:gd name="connsiteX2" fmla="*/ 1488154 w 12188952"/>
              <a:gd name="connsiteY2" fmla="*/ 3900182 h 6875141"/>
              <a:gd name="connsiteX3" fmla="*/ 1684192 w 12188952"/>
              <a:gd name="connsiteY3" fmla="*/ 3704145 h 6875141"/>
              <a:gd name="connsiteX4" fmla="*/ 1488154 w 12188952"/>
              <a:gd name="connsiteY4" fmla="*/ 3508108 h 6875141"/>
              <a:gd name="connsiteX5" fmla="*/ 12188951 w 12188952"/>
              <a:gd name="connsiteY5" fmla="*/ 3213837 h 6875141"/>
              <a:gd name="connsiteX6" fmla="*/ 11900948 w 12188952"/>
              <a:gd name="connsiteY6" fmla="*/ 3213837 h 6875141"/>
              <a:gd name="connsiteX7" fmla="*/ 10063117 w 12188952"/>
              <a:gd name="connsiteY7" fmla="*/ 5051668 h 6875141"/>
              <a:gd name="connsiteX8" fmla="*/ 10063117 w 12188952"/>
              <a:gd name="connsiteY8" fmla="*/ 6875141 h 6875141"/>
              <a:gd name="connsiteX9" fmla="*/ 12073153 w 12188952"/>
              <a:gd name="connsiteY9" fmla="*/ 6875141 h 6875141"/>
              <a:gd name="connsiteX10" fmla="*/ 12083467 w 12188952"/>
              <a:gd name="connsiteY10" fmla="*/ 6874620 h 6875141"/>
              <a:gd name="connsiteX11" fmla="*/ 12188951 w 12188952"/>
              <a:gd name="connsiteY11" fmla="*/ 6858522 h 6875141"/>
              <a:gd name="connsiteX12" fmla="*/ 12188951 w 12188952"/>
              <a:gd name="connsiteY12" fmla="*/ 6280730 h 6875141"/>
              <a:gd name="connsiteX13" fmla="*/ 12188952 w 12188952"/>
              <a:gd name="connsiteY13" fmla="*/ 6280729 h 6875141"/>
              <a:gd name="connsiteX14" fmla="*/ 12188952 w 12188952"/>
              <a:gd name="connsiteY14" fmla="*/ 3832194 h 6875141"/>
              <a:gd name="connsiteX15" fmla="*/ 12188951 w 12188952"/>
              <a:gd name="connsiteY15" fmla="*/ 3832194 h 6875141"/>
              <a:gd name="connsiteX16" fmla="*/ 0 w 12188952"/>
              <a:gd name="connsiteY16" fmla="*/ 2798382 h 6875141"/>
              <a:gd name="connsiteX17" fmla="*/ 0 w 12188952"/>
              <a:gd name="connsiteY17" fmla="*/ 4217834 h 6875141"/>
              <a:gd name="connsiteX18" fmla="*/ 10291 w 12188952"/>
              <a:gd name="connsiteY18" fmla="*/ 4210345 h 6875141"/>
              <a:gd name="connsiteX19" fmla="*/ 460407 w 12188952"/>
              <a:gd name="connsiteY19" fmla="*/ 3508108 h 6875141"/>
              <a:gd name="connsiteX20" fmla="*/ 10291 w 12188952"/>
              <a:gd name="connsiteY20" fmla="*/ 2805871 h 6875141"/>
              <a:gd name="connsiteX21" fmla="*/ 11563230 w 12188952"/>
              <a:gd name="connsiteY21" fmla="*/ 603215 h 6875141"/>
              <a:gd name="connsiteX22" fmla="*/ 11381044 w 12188952"/>
              <a:gd name="connsiteY22" fmla="*/ 620944 h 6875141"/>
              <a:gd name="connsiteX23" fmla="*/ 11546600 w 12188952"/>
              <a:gd name="connsiteY23" fmla="*/ 1418331 h 6875141"/>
              <a:gd name="connsiteX24" fmla="*/ 12161801 w 12188952"/>
              <a:gd name="connsiteY24" fmla="*/ 1601617 h 6875141"/>
              <a:gd name="connsiteX25" fmla="*/ 12185891 w 12188952"/>
              <a:gd name="connsiteY25" fmla="*/ 1600043 h 6875141"/>
              <a:gd name="connsiteX26" fmla="*/ 12185891 w 12188952"/>
              <a:gd name="connsiteY26" fmla="*/ 795119 h 6875141"/>
              <a:gd name="connsiteX27" fmla="*/ 12178431 w 12188952"/>
              <a:gd name="connsiteY27" fmla="*/ 786500 h 6875141"/>
              <a:gd name="connsiteX28" fmla="*/ 11563230 w 12188952"/>
              <a:gd name="connsiteY28" fmla="*/ 603215 h 6875141"/>
              <a:gd name="connsiteX29" fmla="*/ 1368216 w 12188952"/>
              <a:gd name="connsiteY29" fmla="*/ 0 h 6875141"/>
              <a:gd name="connsiteX30" fmla="*/ 0 w 12188952"/>
              <a:gd name="connsiteY30" fmla="*/ 0 h 6875141"/>
              <a:gd name="connsiteX31" fmla="*/ 0 w 12188952"/>
              <a:gd name="connsiteY31" fmla="*/ 1368215 h 6875141"/>
              <a:gd name="connsiteX32" fmla="*/ 1372241 w 12188952"/>
              <a:gd name="connsiteY32" fmla="*/ 2740456 h 6875141"/>
              <a:gd name="connsiteX33" fmla="*/ 2740456 w 12188952"/>
              <a:gd name="connsiteY33" fmla="*/ 2740456 h 6875141"/>
              <a:gd name="connsiteX34" fmla="*/ 2740456 w 12188952"/>
              <a:gd name="connsiteY34" fmla="*/ 1372240 h 6875141"/>
              <a:gd name="connsiteX35" fmla="*/ 1368216 w 12188952"/>
              <a:gd name="connsiteY35" fmla="*/ 0 h 687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188952" h="6875141">
                <a:moveTo>
                  <a:pt x="1488154" y="3508108"/>
                </a:moveTo>
                <a:cubicBezTo>
                  <a:pt x="1379885" y="3508108"/>
                  <a:pt x="1292116" y="3595877"/>
                  <a:pt x="1292116" y="3704145"/>
                </a:cubicBezTo>
                <a:cubicBezTo>
                  <a:pt x="1292116" y="3812413"/>
                  <a:pt x="1379885" y="3900182"/>
                  <a:pt x="1488154" y="3900182"/>
                </a:cubicBezTo>
                <a:cubicBezTo>
                  <a:pt x="1596423" y="3900182"/>
                  <a:pt x="1684192" y="3812413"/>
                  <a:pt x="1684192" y="3704145"/>
                </a:cubicBezTo>
                <a:cubicBezTo>
                  <a:pt x="1684192" y="3595877"/>
                  <a:pt x="1596423" y="3508108"/>
                  <a:pt x="1488154" y="3508108"/>
                </a:cubicBezTo>
                <a:close/>
                <a:moveTo>
                  <a:pt x="12188951" y="3213837"/>
                </a:moveTo>
                <a:lnTo>
                  <a:pt x="11900948" y="3213837"/>
                </a:lnTo>
                <a:cubicBezTo>
                  <a:pt x="10885931" y="3213837"/>
                  <a:pt x="10063117" y="4036651"/>
                  <a:pt x="10063117" y="5051668"/>
                </a:cubicBezTo>
                <a:lnTo>
                  <a:pt x="10063117" y="6875141"/>
                </a:lnTo>
                <a:lnTo>
                  <a:pt x="12073153" y="6875141"/>
                </a:lnTo>
                <a:lnTo>
                  <a:pt x="12083467" y="6874620"/>
                </a:lnTo>
                <a:lnTo>
                  <a:pt x="12188951" y="6858522"/>
                </a:lnTo>
                <a:lnTo>
                  <a:pt x="12188951" y="6280730"/>
                </a:lnTo>
                <a:lnTo>
                  <a:pt x="12188952" y="6280729"/>
                </a:lnTo>
                <a:lnTo>
                  <a:pt x="12188952" y="3832194"/>
                </a:lnTo>
                <a:lnTo>
                  <a:pt x="12188951" y="3832194"/>
                </a:lnTo>
                <a:close/>
                <a:moveTo>
                  <a:pt x="0" y="2798382"/>
                </a:moveTo>
                <a:lnTo>
                  <a:pt x="0" y="4217834"/>
                </a:lnTo>
                <a:lnTo>
                  <a:pt x="10291" y="4210345"/>
                </a:lnTo>
                <a:cubicBezTo>
                  <a:pt x="100314" y="4143505"/>
                  <a:pt x="460407" y="3854496"/>
                  <a:pt x="460407" y="3508108"/>
                </a:cubicBezTo>
                <a:cubicBezTo>
                  <a:pt x="460407" y="3161721"/>
                  <a:pt x="100314" y="2872711"/>
                  <a:pt x="10291" y="2805871"/>
                </a:cubicBezTo>
                <a:close/>
                <a:moveTo>
                  <a:pt x="11563230" y="603215"/>
                </a:moveTo>
                <a:cubicBezTo>
                  <a:pt x="11455784" y="606833"/>
                  <a:pt x="11381044" y="620944"/>
                  <a:pt x="11381044" y="620944"/>
                </a:cubicBezTo>
                <a:cubicBezTo>
                  <a:pt x="11381044" y="620944"/>
                  <a:pt x="11280695" y="1152426"/>
                  <a:pt x="11546600" y="1418331"/>
                </a:cubicBezTo>
                <a:cubicBezTo>
                  <a:pt x="11712792" y="1584523"/>
                  <a:pt x="11982723" y="1607645"/>
                  <a:pt x="12161801" y="1601617"/>
                </a:cubicBezTo>
                <a:lnTo>
                  <a:pt x="12185891" y="1600043"/>
                </a:lnTo>
                <a:lnTo>
                  <a:pt x="12185891" y="795119"/>
                </a:lnTo>
                <a:lnTo>
                  <a:pt x="12178431" y="786500"/>
                </a:lnTo>
                <a:cubicBezTo>
                  <a:pt x="12012240" y="620309"/>
                  <a:pt x="11742309" y="597187"/>
                  <a:pt x="11563230" y="603215"/>
                </a:cubicBezTo>
                <a:close/>
                <a:moveTo>
                  <a:pt x="1368216" y="0"/>
                </a:moveTo>
                <a:lnTo>
                  <a:pt x="0" y="0"/>
                </a:lnTo>
                <a:lnTo>
                  <a:pt x="0" y="1368215"/>
                </a:lnTo>
                <a:cubicBezTo>
                  <a:pt x="0" y="2126091"/>
                  <a:pt x="614365" y="2740456"/>
                  <a:pt x="1372241" y="2740456"/>
                </a:cubicBezTo>
                <a:lnTo>
                  <a:pt x="2740456" y="2740456"/>
                </a:lnTo>
                <a:lnTo>
                  <a:pt x="2740456" y="1372240"/>
                </a:lnTo>
                <a:cubicBezTo>
                  <a:pt x="2740456" y="614365"/>
                  <a:pt x="2126092" y="0"/>
                  <a:pt x="1368216" y="0"/>
                </a:cubicBezTo>
                <a:close/>
              </a:path>
            </a:pathLst>
          </a:custGeom>
          <a:blipFill dpi="0" rotWithShape="1">
            <a:blip r:embed="rId5">
              <a:alphaModFix amt="6000"/>
            </a:blip>
            <a:srcRect/>
            <a:tile tx="0" ty="0" sx="100000" sy="100000" flip="none" algn="tl"/>
          </a:blipFill>
          <a:ln w="9525" cap="flat">
            <a:noFill/>
            <a:prstDash val="solid"/>
            <a:miter/>
          </a:ln>
        </p:spPr>
        <p:txBody>
          <a:bodyPr rtlCol="0" anchor="ctr"/>
          <a:lstStyle/>
          <a:p>
            <a:endParaRPr lang="en-US" dirty="0"/>
          </a:p>
        </p:txBody>
      </p:sp>
      <p:sp useBgFill="1">
        <p:nvSpPr>
          <p:cNvPr id="11" name="Background Fill">
            <a:extLst>
              <a:ext uri="{FF2B5EF4-FFF2-40B4-BE49-F238E27FC236}">
                <a16:creationId xmlns:a16="http://schemas.microsoft.com/office/drawing/2014/main" id="{681F9FCB-1E38-43E9-8567-6292F4842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pic>
        <p:nvPicPr>
          <p:cNvPr id="4" name="视频 3" descr="Stock Market Bar Graph">
            <a:extLst>
              <a:ext uri="{FF2B5EF4-FFF2-40B4-BE49-F238E27FC236}">
                <a16:creationId xmlns:a16="http://schemas.microsoft.com/office/drawing/2014/main" id="{15E0462D-0994-6308-2B87-EB5FD1572B1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alphaModFix/>
          </a:blip>
          <a:srcRect r="-1" b="258"/>
          <a:stretch/>
        </p:blipFill>
        <p:spPr>
          <a:xfrm>
            <a:off x="1530" y="10"/>
            <a:ext cx="12188941" cy="6857990"/>
          </a:xfrm>
          <a:prstGeom prst="rect">
            <a:avLst/>
          </a:prstGeom>
        </p:spPr>
      </p:pic>
      <p:sp>
        <p:nvSpPr>
          <p:cNvPr id="13" name="Rectangle 12">
            <a:extLst>
              <a:ext uri="{FF2B5EF4-FFF2-40B4-BE49-F238E27FC236}">
                <a16:creationId xmlns:a16="http://schemas.microsoft.com/office/drawing/2014/main" id="{E687037D-D197-4CDD-BB5E-43AEE9E534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4" y="3205874"/>
            <a:ext cx="12188952" cy="365212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A143001-5057-5002-8C29-DB53E21996B3}"/>
              </a:ext>
            </a:extLst>
          </p:cNvPr>
          <p:cNvSpPr>
            <a:spLocks noGrp="1"/>
          </p:cNvSpPr>
          <p:nvPr>
            <p:ph type="ctrTitle"/>
          </p:nvPr>
        </p:nvSpPr>
        <p:spPr>
          <a:xfrm>
            <a:off x="482599" y="4114799"/>
            <a:ext cx="6717129" cy="2013995"/>
          </a:xfrm>
        </p:spPr>
        <p:txBody>
          <a:bodyPr anchor="b">
            <a:normAutofit/>
          </a:bodyPr>
          <a:lstStyle/>
          <a:p>
            <a:pPr>
              <a:lnSpc>
                <a:spcPct val="108000"/>
              </a:lnSpc>
            </a:pPr>
            <a:r>
              <a:rPr kumimoji="1" lang="en-US" altLang="zh-CN" sz="4600">
                <a:solidFill>
                  <a:srgbClr val="FFFFFF"/>
                </a:solidFill>
                <a:latin typeface="Times New Roman" panose="02020603050405020304" pitchFamily="18" charset="0"/>
                <a:cs typeface="Times New Roman" panose="02020603050405020304" pitchFamily="18" charset="0"/>
              </a:rPr>
              <a:t>APS1052 Final Project</a:t>
            </a:r>
            <a:br>
              <a:rPr kumimoji="1" lang="en-US" altLang="zh-CN" sz="4600">
                <a:solidFill>
                  <a:srgbClr val="FFFFFF"/>
                </a:solidFill>
                <a:latin typeface="Times New Roman" panose="02020603050405020304" pitchFamily="18" charset="0"/>
                <a:cs typeface="Times New Roman" panose="02020603050405020304" pitchFamily="18" charset="0"/>
              </a:rPr>
            </a:br>
            <a:r>
              <a:rPr kumimoji="1" lang="en-US" altLang="zh-CN" sz="4600">
                <a:solidFill>
                  <a:srgbClr val="FFFFFF"/>
                </a:solidFill>
                <a:latin typeface="Times New Roman" panose="02020603050405020304" pitchFamily="18" charset="0"/>
                <a:cs typeface="Times New Roman" panose="02020603050405020304" pitchFamily="18" charset="0"/>
              </a:rPr>
              <a:t>APPLE Stock Prediction</a:t>
            </a:r>
            <a:endParaRPr kumimoji="1" lang="zh-CN" altLang="en-US" sz="4600">
              <a:solidFill>
                <a:srgbClr val="FFFFFF"/>
              </a:solidFill>
              <a:latin typeface="Times New Roman" panose="02020603050405020304" pitchFamily="18" charset="0"/>
              <a:cs typeface="Times New Roman" panose="02020603050405020304" pitchFamily="18" charset="0"/>
            </a:endParaRPr>
          </a:p>
        </p:txBody>
      </p:sp>
      <p:sp>
        <p:nvSpPr>
          <p:cNvPr id="3" name="副标题 2">
            <a:extLst>
              <a:ext uri="{FF2B5EF4-FFF2-40B4-BE49-F238E27FC236}">
                <a16:creationId xmlns:a16="http://schemas.microsoft.com/office/drawing/2014/main" id="{D5D261A1-3CCB-E1E1-7A35-B82511B5CF17}"/>
              </a:ext>
            </a:extLst>
          </p:cNvPr>
          <p:cNvSpPr>
            <a:spLocks noGrp="1"/>
          </p:cNvSpPr>
          <p:nvPr>
            <p:ph type="subTitle" idx="1"/>
          </p:nvPr>
        </p:nvSpPr>
        <p:spPr>
          <a:xfrm>
            <a:off x="7348052" y="4114799"/>
            <a:ext cx="4281619" cy="2013995"/>
          </a:xfrm>
        </p:spPr>
        <p:txBody>
          <a:bodyPr anchor="b">
            <a:normAutofit/>
          </a:bodyPr>
          <a:lstStyle/>
          <a:p>
            <a:r>
              <a:rPr kumimoji="1" lang="en-CA" altLang="zh-CN" b="1" dirty="0">
                <a:solidFill>
                  <a:srgbClr val="FFFFFF"/>
                </a:solidFill>
                <a:latin typeface="Times New Roman" panose="02020603050405020304" pitchFamily="18" charset="0"/>
                <a:cs typeface="Times New Roman" panose="02020603050405020304" pitchFamily="18" charset="0"/>
              </a:rPr>
              <a:t>Students:</a:t>
            </a:r>
          </a:p>
          <a:p>
            <a:r>
              <a:rPr kumimoji="1" lang="en-CA" altLang="zh-CN" dirty="0">
                <a:solidFill>
                  <a:srgbClr val="FFFFFF"/>
                </a:solidFill>
                <a:latin typeface="Times New Roman" panose="02020603050405020304" pitchFamily="18" charset="0"/>
                <a:cs typeface="Times New Roman" panose="02020603050405020304" pitchFamily="18" charset="0"/>
              </a:rPr>
              <a:t>Jiawei Ma</a:t>
            </a:r>
          </a:p>
          <a:p>
            <a:r>
              <a:rPr kumimoji="1" lang="en-CA" altLang="zh-CN" dirty="0">
                <a:solidFill>
                  <a:srgbClr val="FFFFFF"/>
                </a:solidFill>
                <a:latin typeface="Times New Roman" panose="02020603050405020304" pitchFamily="18" charset="0"/>
                <a:cs typeface="Times New Roman" panose="02020603050405020304" pitchFamily="18" charset="0"/>
              </a:rPr>
              <a:t>Long Ye</a:t>
            </a:r>
            <a:endParaRPr kumimoji="1" lang="zh-CN" altLang="en-US" dirty="0">
              <a:solidFill>
                <a:srgbClr val="FFFFFF"/>
              </a:solidFill>
              <a:latin typeface="Times New Roman" panose="02020603050405020304" pitchFamily="18" charset="0"/>
              <a:cs typeface="Times New Roman" panose="02020603050405020304" pitchFamily="18" charset="0"/>
            </a:endParaRPr>
          </a:p>
        </p:txBody>
      </p:sp>
      <p:cxnSp>
        <p:nvCxnSpPr>
          <p:cNvPr id="15" name="Straight Connector 14">
            <a:extLst>
              <a:ext uri="{FF2B5EF4-FFF2-40B4-BE49-F238E27FC236}">
                <a16:creationId xmlns:a16="http://schemas.microsoft.com/office/drawing/2014/main" id="{50E49A7D-8FD9-436A-B77B-246CE5031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DA3BF173-E8FE-4201-89A7-ABF03E41DA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392253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7C773C5F-88DC-4BF1-8396-4EFD489005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83289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15" name="Rectangle 14">
            <a:extLst>
              <a:ext uri="{FF2B5EF4-FFF2-40B4-BE49-F238E27FC236}">
                <a16:creationId xmlns:a16="http://schemas.microsoft.com/office/drawing/2014/main" id="{35F60170-91B4-45F0-B88B-9C07AEC46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EE246356-E252-F877-B40B-5672F3370D40}"/>
              </a:ext>
            </a:extLst>
          </p:cNvPr>
          <p:cNvSpPr>
            <a:spLocks noGrp="1"/>
          </p:cNvSpPr>
          <p:nvPr>
            <p:ph type="title"/>
          </p:nvPr>
        </p:nvSpPr>
        <p:spPr>
          <a:xfrm>
            <a:off x="6014678" y="702870"/>
            <a:ext cx="5614993" cy="3093468"/>
          </a:xfrm>
        </p:spPr>
        <p:txBody>
          <a:bodyPr vert="horz" lIns="91440" tIns="45720" rIns="91440" bIns="45720" rtlCol="0" anchor="b">
            <a:normAutofit/>
          </a:bodyPr>
          <a:lstStyle/>
          <a:p>
            <a:pPr>
              <a:lnSpc>
                <a:spcPct val="90000"/>
              </a:lnSpc>
            </a:pPr>
            <a:r>
              <a:rPr kumimoji="1" lang="en-US" altLang="zh-CN" dirty="0"/>
              <a:t>3. Machine Learning Models</a:t>
            </a:r>
          </a:p>
        </p:txBody>
      </p:sp>
      <p:cxnSp>
        <p:nvCxnSpPr>
          <p:cNvPr id="17" name="Straight Connector 16">
            <a:extLst>
              <a:ext uri="{FF2B5EF4-FFF2-40B4-BE49-F238E27FC236}">
                <a16:creationId xmlns:a16="http://schemas.microsoft.com/office/drawing/2014/main" id="{FBE3B19C-5EF6-492A-AA6F-EC0C2F236D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6" name="Graphic 5" descr="Head with Gears">
            <a:extLst>
              <a:ext uri="{FF2B5EF4-FFF2-40B4-BE49-F238E27FC236}">
                <a16:creationId xmlns:a16="http://schemas.microsoft.com/office/drawing/2014/main" id="{251D5792-4046-29DC-6291-349A93B98228}"/>
              </a:ext>
            </a:extLst>
          </p:cNvPr>
          <p:cNvPicPr>
            <a:picLocks noChangeAspect="1"/>
          </p:cNvPicPr>
          <p:nvPr/>
        </p:nvPicPr>
        <p:blipFill>
          <a:blip r:embed="rId3">
            <a:alphaModFix/>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2600" y="917356"/>
            <a:ext cx="5026102" cy="5026102"/>
          </a:xfrm>
          <a:prstGeom prst="rect">
            <a:avLst/>
          </a:prstGeom>
        </p:spPr>
      </p:pic>
      <p:cxnSp>
        <p:nvCxnSpPr>
          <p:cNvPr id="19" name="Straight Connector 18">
            <a:extLst>
              <a:ext uri="{FF2B5EF4-FFF2-40B4-BE49-F238E27FC236}">
                <a16:creationId xmlns:a16="http://schemas.microsoft.com/office/drawing/2014/main" id="{02DB647E-7779-454B-9098-17E6CE33DD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8611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48FA233-30DB-4D0A-BF51-78D03F79F2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p:nvSpPr>
          <p:cNvPr id="16" name="Freeform: Shape 15">
            <a:extLst>
              <a:ext uri="{FF2B5EF4-FFF2-40B4-BE49-F238E27FC236}">
                <a16:creationId xmlns:a16="http://schemas.microsoft.com/office/drawing/2014/main" id="{EA7E347D-B32A-4759-B7FF-FD25A9AEE6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48" y="-17141"/>
            <a:ext cx="12188952" cy="6875141"/>
          </a:xfrm>
          <a:custGeom>
            <a:avLst/>
            <a:gdLst>
              <a:gd name="connsiteX0" fmla="*/ 1488154 w 12188952"/>
              <a:gd name="connsiteY0" fmla="*/ 3508108 h 6875141"/>
              <a:gd name="connsiteX1" fmla="*/ 1292116 w 12188952"/>
              <a:gd name="connsiteY1" fmla="*/ 3704145 h 6875141"/>
              <a:gd name="connsiteX2" fmla="*/ 1488154 w 12188952"/>
              <a:gd name="connsiteY2" fmla="*/ 3900182 h 6875141"/>
              <a:gd name="connsiteX3" fmla="*/ 1684192 w 12188952"/>
              <a:gd name="connsiteY3" fmla="*/ 3704145 h 6875141"/>
              <a:gd name="connsiteX4" fmla="*/ 1488154 w 12188952"/>
              <a:gd name="connsiteY4" fmla="*/ 3508108 h 6875141"/>
              <a:gd name="connsiteX5" fmla="*/ 12188951 w 12188952"/>
              <a:gd name="connsiteY5" fmla="*/ 3213837 h 6875141"/>
              <a:gd name="connsiteX6" fmla="*/ 11900948 w 12188952"/>
              <a:gd name="connsiteY6" fmla="*/ 3213837 h 6875141"/>
              <a:gd name="connsiteX7" fmla="*/ 10063117 w 12188952"/>
              <a:gd name="connsiteY7" fmla="*/ 5051668 h 6875141"/>
              <a:gd name="connsiteX8" fmla="*/ 10063117 w 12188952"/>
              <a:gd name="connsiteY8" fmla="*/ 6875141 h 6875141"/>
              <a:gd name="connsiteX9" fmla="*/ 12073153 w 12188952"/>
              <a:gd name="connsiteY9" fmla="*/ 6875141 h 6875141"/>
              <a:gd name="connsiteX10" fmla="*/ 12083467 w 12188952"/>
              <a:gd name="connsiteY10" fmla="*/ 6874620 h 6875141"/>
              <a:gd name="connsiteX11" fmla="*/ 12188951 w 12188952"/>
              <a:gd name="connsiteY11" fmla="*/ 6858522 h 6875141"/>
              <a:gd name="connsiteX12" fmla="*/ 12188951 w 12188952"/>
              <a:gd name="connsiteY12" fmla="*/ 6280730 h 6875141"/>
              <a:gd name="connsiteX13" fmla="*/ 12188952 w 12188952"/>
              <a:gd name="connsiteY13" fmla="*/ 6280729 h 6875141"/>
              <a:gd name="connsiteX14" fmla="*/ 12188952 w 12188952"/>
              <a:gd name="connsiteY14" fmla="*/ 3832194 h 6875141"/>
              <a:gd name="connsiteX15" fmla="*/ 12188951 w 12188952"/>
              <a:gd name="connsiteY15" fmla="*/ 3832194 h 6875141"/>
              <a:gd name="connsiteX16" fmla="*/ 0 w 12188952"/>
              <a:gd name="connsiteY16" fmla="*/ 2798382 h 6875141"/>
              <a:gd name="connsiteX17" fmla="*/ 0 w 12188952"/>
              <a:gd name="connsiteY17" fmla="*/ 4217834 h 6875141"/>
              <a:gd name="connsiteX18" fmla="*/ 10291 w 12188952"/>
              <a:gd name="connsiteY18" fmla="*/ 4210345 h 6875141"/>
              <a:gd name="connsiteX19" fmla="*/ 460407 w 12188952"/>
              <a:gd name="connsiteY19" fmla="*/ 3508108 h 6875141"/>
              <a:gd name="connsiteX20" fmla="*/ 10291 w 12188952"/>
              <a:gd name="connsiteY20" fmla="*/ 2805871 h 6875141"/>
              <a:gd name="connsiteX21" fmla="*/ 11563230 w 12188952"/>
              <a:gd name="connsiteY21" fmla="*/ 603215 h 6875141"/>
              <a:gd name="connsiteX22" fmla="*/ 11381044 w 12188952"/>
              <a:gd name="connsiteY22" fmla="*/ 620944 h 6875141"/>
              <a:gd name="connsiteX23" fmla="*/ 11546600 w 12188952"/>
              <a:gd name="connsiteY23" fmla="*/ 1418331 h 6875141"/>
              <a:gd name="connsiteX24" fmla="*/ 12161801 w 12188952"/>
              <a:gd name="connsiteY24" fmla="*/ 1601617 h 6875141"/>
              <a:gd name="connsiteX25" fmla="*/ 12185891 w 12188952"/>
              <a:gd name="connsiteY25" fmla="*/ 1600043 h 6875141"/>
              <a:gd name="connsiteX26" fmla="*/ 12185891 w 12188952"/>
              <a:gd name="connsiteY26" fmla="*/ 795119 h 6875141"/>
              <a:gd name="connsiteX27" fmla="*/ 12178431 w 12188952"/>
              <a:gd name="connsiteY27" fmla="*/ 786500 h 6875141"/>
              <a:gd name="connsiteX28" fmla="*/ 11563230 w 12188952"/>
              <a:gd name="connsiteY28" fmla="*/ 603215 h 6875141"/>
              <a:gd name="connsiteX29" fmla="*/ 1368216 w 12188952"/>
              <a:gd name="connsiteY29" fmla="*/ 0 h 6875141"/>
              <a:gd name="connsiteX30" fmla="*/ 0 w 12188952"/>
              <a:gd name="connsiteY30" fmla="*/ 0 h 6875141"/>
              <a:gd name="connsiteX31" fmla="*/ 0 w 12188952"/>
              <a:gd name="connsiteY31" fmla="*/ 1368215 h 6875141"/>
              <a:gd name="connsiteX32" fmla="*/ 1372241 w 12188952"/>
              <a:gd name="connsiteY32" fmla="*/ 2740456 h 6875141"/>
              <a:gd name="connsiteX33" fmla="*/ 2740456 w 12188952"/>
              <a:gd name="connsiteY33" fmla="*/ 2740456 h 6875141"/>
              <a:gd name="connsiteX34" fmla="*/ 2740456 w 12188952"/>
              <a:gd name="connsiteY34" fmla="*/ 1372240 h 6875141"/>
              <a:gd name="connsiteX35" fmla="*/ 1368216 w 12188952"/>
              <a:gd name="connsiteY35" fmla="*/ 0 h 687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188952" h="6875141">
                <a:moveTo>
                  <a:pt x="1488154" y="3508108"/>
                </a:moveTo>
                <a:cubicBezTo>
                  <a:pt x="1379885" y="3508108"/>
                  <a:pt x="1292116" y="3595877"/>
                  <a:pt x="1292116" y="3704145"/>
                </a:cubicBezTo>
                <a:cubicBezTo>
                  <a:pt x="1292116" y="3812413"/>
                  <a:pt x="1379885" y="3900182"/>
                  <a:pt x="1488154" y="3900182"/>
                </a:cubicBezTo>
                <a:cubicBezTo>
                  <a:pt x="1596423" y="3900182"/>
                  <a:pt x="1684192" y="3812413"/>
                  <a:pt x="1684192" y="3704145"/>
                </a:cubicBezTo>
                <a:cubicBezTo>
                  <a:pt x="1684192" y="3595877"/>
                  <a:pt x="1596423" y="3508108"/>
                  <a:pt x="1488154" y="3508108"/>
                </a:cubicBezTo>
                <a:close/>
                <a:moveTo>
                  <a:pt x="12188951" y="3213837"/>
                </a:moveTo>
                <a:lnTo>
                  <a:pt x="11900948" y="3213837"/>
                </a:lnTo>
                <a:cubicBezTo>
                  <a:pt x="10885931" y="3213837"/>
                  <a:pt x="10063117" y="4036651"/>
                  <a:pt x="10063117" y="5051668"/>
                </a:cubicBezTo>
                <a:lnTo>
                  <a:pt x="10063117" y="6875141"/>
                </a:lnTo>
                <a:lnTo>
                  <a:pt x="12073153" y="6875141"/>
                </a:lnTo>
                <a:lnTo>
                  <a:pt x="12083467" y="6874620"/>
                </a:lnTo>
                <a:lnTo>
                  <a:pt x="12188951" y="6858522"/>
                </a:lnTo>
                <a:lnTo>
                  <a:pt x="12188951" y="6280730"/>
                </a:lnTo>
                <a:lnTo>
                  <a:pt x="12188952" y="6280729"/>
                </a:lnTo>
                <a:lnTo>
                  <a:pt x="12188952" y="3832194"/>
                </a:lnTo>
                <a:lnTo>
                  <a:pt x="12188951" y="3832194"/>
                </a:lnTo>
                <a:close/>
                <a:moveTo>
                  <a:pt x="0" y="2798382"/>
                </a:moveTo>
                <a:lnTo>
                  <a:pt x="0" y="4217834"/>
                </a:lnTo>
                <a:lnTo>
                  <a:pt x="10291" y="4210345"/>
                </a:lnTo>
                <a:cubicBezTo>
                  <a:pt x="100314" y="4143505"/>
                  <a:pt x="460407" y="3854496"/>
                  <a:pt x="460407" y="3508108"/>
                </a:cubicBezTo>
                <a:cubicBezTo>
                  <a:pt x="460407" y="3161721"/>
                  <a:pt x="100314" y="2872711"/>
                  <a:pt x="10291" y="2805871"/>
                </a:cubicBezTo>
                <a:close/>
                <a:moveTo>
                  <a:pt x="11563230" y="603215"/>
                </a:moveTo>
                <a:cubicBezTo>
                  <a:pt x="11455784" y="606833"/>
                  <a:pt x="11381044" y="620944"/>
                  <a:pt x="11381044" y="620944"/>
                </a:cubicBezTo>
                <a:cubicBezTo>
                  <a:pt x="11381044" y="620944"/>
                  <a:pt x="11280695" y="1152426"/>
                  <a:pt x="11546600" y="1418331"/>
                </a:cubicBezTo>
                <a:cubicBezTo>
                  <a:pt x="11712792" y="1584523"/>
                  <a:pt x="11982723" y="1607645"/>
                  <a:pt x="12161801" y="1601617"/>
                </a:cubicBezTo>
                <a:lnTo>
                  <a:pt x="12185891" y="1600043"/>
                </a:lnTo>
                <a:lnTo>
                  <a:pt x="12185891" y="795119"/>
                </a:lnTo>
                <a:lnTo>
                  <a:pt x="12178431" y="786500"/>
                </a:lnTo>
                <a:cubicBezTo>
                  <a:pt x="12012240" y="620309"/>
                  <a:pt x="11742309" y="597187"/>
                  <a:pt x="11563230" y="603215"/>
                </a:cubicBezTo>
                <a:close/>
                <a:moveTo>
                  <a:pt x="1368216" y="0"/>
                </a:moveTo>
                <a:lnTo>
                  <a:pt x="0" y="0"/>
                </a:lnTo>
                <a:lnTo>
                  <a:pt x="0" y="1368215"/>
                </a:lnTo>
                <a:cubicBezTo>
                  <a:pt x="0" y="2126091"/>
                  <a:pt x="614365" y="2740456"/>
                  <a:pt x="1372241" y="2740456"/>
                </a:cubicBezTo>
                <a:lnTo>
                  <a:pt x="2740456" y="2740456"/>
                </a:lnTo>
                <a:lnTo>
                  <a:pt x="2740456" y="1372240"/>
                </a:lnTo>
                <a:cubicBezTo>
                  <a:pt x="2740456" y="614365"/>
                  <a:pt x="2126092" y="0"/>
                  <a:pt x="1368216" y="0"/>
                </a:cubicBezTo>
                <a:close/>
              </a:path>
            </a:pathLst>
          </a:custGeom>
          <a:blipFill dpi="0" rotWithShape="1">
            <a:blip r:embed="rId3">
              <a:alphaModFix amt="6000"/>
            </a:blip>
            <a:srcRect/>
            <a:tile tx="0" ty="0" sx="100000" sy="100000" flip="none" algn="tl"/>
          </a:blipFill>
          <a:ln w="9525" cap="flat">
            <a:noFill/>
            <a:prstDash val="solid"/>
            <a:miter/>
          </a:ln>
        </p:spPr>
        <p:txBody>
          <a:bodyPr rtlCol="0" anchor="ctr"/>
          <a:lstStyle/>
          <a:p>
            <a:endParaRPr lang="en-US" dirty="0"/>
          </a:p>
        </p:txBody>
      </p:sp>
      <p:sp useBgFill="1">
        <p:nvSpPr>
          <p:cNvPr id="18" name="Background Fill">
            <a:extLst>
              <a:ext uri="{FF2B5EF4-FFF2-40B4-BE49-F238E27FC236}">
                <a16:creationId xmlns:a16="http://schemas.microsoft.com/office/drawing/2014/main" id="{681F9FCB-1E38-43E9-8567-6292F4842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pic>
        <p:nvPicPr>
          <p:cNvPr id="4" name="Picture 3" descr="A row of samples for medical testing">
            <a:extLst>
              <a:ext uri="{FF2B5EF4-FFF2-40B4-BE49-F238E27FC236}">
                <a16:creationId xmlns:a16="http://schemas.microsoft.com/office/drawing/2014/main" id="{B6AD44DF-286C-7B31-4149-68EE891FC5E1}"/>
              </a:ext>
            </a:extLst>
          </p:cNvPr>
          <p:cNvPicPr>
            <a:picLocks noChangeAspect="1"/>
          </p:cNvPicPr>
          <p:nvPr/>
        </p:nvPicPr>
        <p:blipFill rotWithShape="1">
          <a:blip r:embed="rId4">
            <a:alphaModFix/>
          </a:blip>
          <a:srcRect r="-1" b="24980"/>
          <a:stretch/>
        </p:blipFill>
        <p:spPr>
          <a:xfrm>
            <a:off x="1530" y="10"/>
            <a:ext cx="12188941" cy="6857990"/>
          </a:xfrm>
          <a:prstGeom prst="rect">
            <a:avLst/>
          </a:prstGeom>
        </p:spPr>
      </p:pic>
      <p:sp>
        <p:nvSpPr>
          <p:cNvPr id="20" name="Rectangle 19">
            <a:extLst>
              <a:ext uri="{FF2B5EF4-FFF2-40B4-BE49-F238E27FC236}">
                <a16:creationId xmlns:a16="http://schemas.microsoft.com/office/drawing/2014/main" id="{E687037D-D197-4CDD-BB5E-43AEE9E534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4" y="3205874"/>
            <a:ext cx="12188952" cy="365212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7D26B543-2417-65F2-A9EA-1647F6F75F84}"/>
              </a:ext>
            </a:extLst>
          </p:cNvPr>
          <p:cNvSpPr>
            <a:spLocks noGrp="1"/>
          </p:cNvSpPr>
          <p:nvPr>
            <p:ph type="title"/>
          </p:nvPr>
        </p:nvSpPr>
        <p:spPr>
          <a:xfrm>
            <a:off x="482599" y="4114799"/>
            <a:ext cx="6717129" cy="2013995"/>
          </a:xfrm>
        </p:spPr>
        <p:txBody>
          <a:bodyPr vert="horz" lIns="91440" tIns="45720" rIns="91440" bIns="45720" rtlCol="0" anchor="b">
            <a:normAutofit/>
          </a:bodyPr>
          <a:lstStyle/>
          <a:p>
            <a:pPr>
              <a:lnSpc>
                <a:spcPct val="100000"/>
              </a:lnSpc>
            </a:pPr>
            <a:r>
              <a:rPr kumimoji="1" lang="en-US" altLang="zh-CN">
                <a:solidFill>
                  <a:srgbClr val="FFFFFF"/>
                </a:solidFill>
              </a:rPr>
              <a:t>4. ML Results</a:t>
            </a:r>
          </a:p>
        </p:txBody>
      </p:sp>
      <p:cxnSp>
        <p:nvCxnSpPr>
          <p:cNvPr id="22" name="Straight Connector 21">
            <a:extLst>
              <a:ext uri="{FF2B5EF4-FFF2-40B4-BE49-F238E27FC236}">
                <a16:creationId xmlns:a16="http://schemas.microsoft.com/office/drawing/2014/main" id="{50E49A7D-8FD9-436A-B77B-246CE5031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7C773C5F-88DC-4BF1-8396-4EFD489005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911190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34B9DE3-1715-4EE3-99FA-C9BC12F5D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Zigzag indicator line">
            <a:extLst>
              <a:ext uri="{FF2B5EF4-FFF2-40B4-BE49-F238E27FC236}">
                <a16:creationId xmlns:a16="http://schemas.microsoft.com/office/drawing/2014/main" id="{664FE0E5-A998-3D10-C6F3-FD7ECCD4BDA1}"/>
              </a:ext>
            </a:extLst>
          </p:cNvPr>
          <p:cNvPicPr>
            <a:picLocks noChangeAspect="1"/>
          </p:cNvPicPr>
          <p:nvPr/>
        </p:nvPicPr>
        <p:blipFill rotWithShape="1">
          <a:blip r:embed="rId3">
            <a:alphaModFix amt="40000"/>
          </a:blip>
          <a:srcRect t="3841" r="-1" b="11867"/>
          <a:stretch/>
        </p:blipFill>
        <p:spPr>
          <a:xfrm>
            <a:off x="20" y="10"/>
            <a:ext cx="12188932" cy="6857990"/>
          </a:xfrm>
          <a:prstGeom prst="rect">
            <a:avLst/>
          </a:prstGeom>
        </p:spPr>
      </p:pic>
      <p:sp>
        <p:nvSpPr>
          <p:cNvPr id="2" name="标题 1">
            <a:extLst>
              <a:ext uri="{FF2B5EF4-FFF2-40B4-BE49-F238E27FC236}">
                <a16:creationId xmlns:a16="http://schemas.microsoft.com/office/drawing/2014/main" id="{C5360A11-58ED-FE1D-E68B-5C3C113B2A49}"/>
              </a:ext>
            </a:extLst>
          </p:cNvPr>
          <p:cNvSpPr>
            <a:spLocks noGrp="1"/>
          </p:cNvSpPr>
          <p:nvPr>
            <p:ph type="title"/>
          </p:nvPr>
        </p:nvSpPr>
        <p:spPr>
          <a:xfrm>
            <a:off x="482601" y="799418"/>
            <a:ext cx="5613398" cy="2929357"/>
          </a:xfrm>
        </p:spPr>
        <p:txBody>
          <a:bodyPr anchor="t">
            <a:normAutofit/>
          </a:bodyPr>
          <a:lstStyle/>
          <a:p>
            <a:r>
              <a:rPr kumimoji="1" lang="en-CA" altLang="zh-CN" dirty="0">
                <a:solidFill>
                  <a:srgbClr val="FFFFFF"/>
                </a:solidFill>
              </a:rPr>
              <a:t>4.1 Linear Regression</a:t>
            </a:r>
            <a:endParaRPr kumimoji="1" lang="zh-CN" altLang="en-US" dirty="0">
              <a:solidFill>
                <a:srgbClr val="FFFFFF"/>
              </a:solidFill>
            </a:endParaRPr>
          </a:p>
        </p:txBody>
      </p:sp>
      <p:cxnSp>
        <p:nvCxnSpPr>
          <p:cNvPr id="13" name="Straight Connector 12">
            <a:extLst>
              <a:ext uri="{FF2B5EF4-FFF2-40B4-BE49-F238E27FC236}">
                <a16:creationId xmlns:a16="http://schemas.microsoft.com/office/drawing/2014/main" id="{6108BD3D-CFD0-4A15-ACF6-EBC254CD7C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3" name="内容占位符 2">
            <a:extLst>
              <a:ext uri="{FF2B5EF4-FFF2-40B4-BE49-F238E27FC236}">
                <a16:creationId xmlns:a16="http://schemas.microsoft.com/office/drawing/2014/main" id="{3740CD51-D547-151D-B0D0-04749A955958}"/>
              </a:ext>
            </a:extLst>
          </p:cNvPr>
          <p:cNvSpPr>
            <a:spLocks noGrp="1"/>
          </p:cNvSpPr>
          <p:nvPr>
            <p:ph idx="1"/>
          </p:nvPr>
        </p:nvSpPr>
        <p:spPr>
          <a:xfrm>
            <a:off x="3289300" y="3442875"/>
            <a:ext cx="5977015" cy="1345600"/>
          </a:xfrm>
        </p:spPr>
        <p:txBody>
          <a:bodyPr anchor="b">
            <a:normAutofit/>
          </a:bodyPr>
          <a:lstStyle/>
          <a:p>
            <a:pPr marL="342900" indent="-342900" algn="ctr">
              <a:buFont typeface="Arial" panose="020B0604020202020204" pitchFamily="34" charset="0"/>
              <a:buChar char="•"/>
            </a:pPr>
            <a:r>
              <a:rPr kumimoji="1" lang="en-CA" altLang="zh-CN" sz="2800" dirty="0">
                <a:solidFill>
                  <a:srgbClr val="FFFFFF"/>
                </a:solidFill>
              </a:rPr>
              <a:t>Linear Regression with PCA</a:t>
            </a:r>
          </a:p>
          <a:p>
            <a:pPr marL="342900" indent="-342900" algn="ctr">
              <a:buFont typeface="Arial" panose="020B0604020202020204" pitchFamily="34" charset="0"/>
              <a:buChar char="•"/>
            </a:pPr>
            <a:r>
              <a:rPr kumimoji="1" lang="en-CA" altLang="zh-CN" sz="2800" dirty="0">
                <a:solidFill>
                  <a:srgbClr val="FFFFFF"/>
                </a:solidFill>
              </a:rPr>
              <a:t>Linear Regression without PCA</a:t>
            </a:r>
            <a:endParaRPr kumimoji="1" lang="zh-CN" altLang="en-US" sz="2800" dirty="0">
              <a:solidFill>
                <a:srgbClr val="FFFFFF"/>
              </a:solidFill>
            </a:endParaRPr>
          </a:p>
        </p:txBody>
      </p:sp>
      <p:cxnSp>
        <p:nvCxnSpPr>
          <p:cNvPr id="15" name="Straight Connector 14">
            <a:extLst>
              <a:ext uri="{FF2B5EF4-FFF2-40B4-BE49-F238E27FC236}">
                <a16:creationId xmlns:a16="http://schemas.microsoft.com/office/drawing/2014/main" id="{DB2019E5-6C31-4640-A135-6BBA7FFCF6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06043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26">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a:extLst>
              <a:ext uri="{FF2B5EF4-FFF2-40B4-BE49-F238E27FC236}">
                <a16:creationId xmlns:a16="http://schemas.microsoft.com/office/drawing/2014/main" id="{5107DC3B-E5BB-CF82-0788-43681889CADD}"/>
              </a:ext>
            </a:extLst>
          </p:cNvPr>
          <p:cNvSpPr>
            <a:spLocks noGrp="1"/>
          </p:cNvSpPr>
          <p:nvPr>
            <p:ph type="title"/>
          </p:nvPr>
        </p:nvSpPr>
        <p:spPr>
          <a:xfrm>
            <a:off x="482600" y="692738"/>
            <a:ext cx="4277659" cy="2521348"/>
          </a:xfrm>
        </p:spPr>
        <p:txBody>
          <a:bodyPr vert="horz" lIns="91440" tIns="45720" rIns="91440" bIns="45720" rtlCol="0" anchor="ctr">
            <a:normAutofit fontScale="90000"/>
          </a:bodyPr>
          <a:lstStyle/>
          <a:p>
            <a:pPr>
              <a:lnSpc>
                <a:spcPct val="100000"/>
              </a:lnSpc>
            </a:pPr>
            <a:r>
              <a:rPr kumimoji="1" lang="en-US" altLang="zh-CN" dirty="0"/>
              <a:t>4.1.1 LR without PCA</a:t>
            </a:r>
          </a:p>
        </p:txBody>
      </p:sp>
      <p:pic>
        <p:nvPicPr>
          <p:cNvPr id="4" name="图片 3" descr="图表, 折线图&#10;&#10;描述已自动生成">
            <a:extLst>
              <a:ext uri="{FF2B5EF4-FFF2-40B4-BE49-F238E27FC236}">
                <a16:creationId xmlns:a16="http://schemas.microsoft.com/office/drawing/2014/main" id="{849CC4E3-3604-3718-D339-8C86AAFFB5AB}"/>
              </a:ext>
            </a:extLst>
          </p:cNvPr>
          <p:cNvPicPr>
            <a:picLocks noChangeAspect="1"/>
          </p:cNvPicPr>
          <p:nvPr/>
        </p:nvPicPr>
        <p:blipFill rotWithShape="1">
          <a:blip r:embed="rId3">
            <a:alphaModFix/>
          </a:blip>
          <a:srcRect l="11369" r="8484" b="-2"/>
          <a:stretch/>
        </p:blipFill>
        <p:spPr>
          <a:xfrm>
            <a:off x="5040694" y="489855"/>
            <a:ext cx="6588977" cy="2939140"/>
          </a:xfrm>
          <a:prstGeom prst="rect">
            <a:avLst/>
          </a:prstGeom>
        </p:spPr>
      </p:pic>
      <p:cxnSp>
        <p:nvCxnSpPr>
          <p:cNvPr id="35" name="Straight Connector 28">
            <a:extLst>
              <a:ext uri="{FF2B5EF4-FFF2-40B4-BE49-F238E27FC236}">
                <a16:creationId xmlns:a16="http://schemas.microsoft.com/office/drawing/2014/main" id="{716C498F-97C8-4024-81AA-7B4709AA3C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8" name="文本框 7">
            <a:extLst>
              <a:ext uri="{FF2B5EF4-FFF2-40B4-BE49-F238E27FC236}">
                <a16:creationId xmlns:a16="http://schemas.microsoft.com/office/drawing/2014/main" id="{D0480A25-A9FA-B794-2A3A-68B10B18A2EB}"/>
              </a:ext>
            </a:extLst>
          </p:cNvPr>
          <p:cNvSpPr txBox="1"/>
          <p:nvPr/>
        </p:nvSpPr>
        <p:spPr>
          <a:xfrm>
            <a:off x="2808669" y="4126865"/>
            <a:ext cx="2232025" cy="485842"/>
          </a:xfrm>
          <a:prstGeom prst="rect">
            <a:avLst/>
          </a:prstGeom>
        </p:spPr>
        <p:txBody>
          <a:bodyPr vert="horz" lIns="91440" tIns="45720" rIns="91440" bIns="45720" rtlCol="0">
            <a:normAutofit/>
          </a:bodyPr>
          <a:lstStyle/>
          <a:p>
            <a:pPr>
              <a:spcAft>
                <a:spcPts val="600"/>
              </a:spcAft>
              <a:buFont typeface="Arial" panose="020B0604020202020204" pitchFamily="34" charset="0"/>
            </a:pPr>
            <a:r>
              <a:rPr lang="en-US" altLang="zh-CN" sz="2000" dirty="0"/>
              <a:t>Accuracy =99.40%.</a:t>
            </a:r>
            <a:endParaRPr kumimoji="1" lang="en-US" altLang="zh-CN" sz="2000" dirty="0"/>
          </a:p>
        </p:txBody>
      </p:sp>
      <p:pic>
        <p:nvPicPr>
          <p:cNvPr id="10" name="图片 9" descr="图表, 折线图&#10;&#10;描述已自动生成">
            <a:extLst>
              <a:ext uri="{FF2B5EF4-FFF2-40B4-BE49-F238E27FC236}">
                <a16:creationId xmlns:a16="http://schemas.microsoft.com/office/drawing/2014/main" id="{13D0541E-9699-4EB4-8BCC-D939E65BAE94}"/>
              </a:ext>
            </a:extLst>
          </p:cNvPr>
          <p:cNvPicPr>
            <a:picLocks noChangeAspect="1"/>
          </p:cNvPicPr>
          <p:nvPr/>
        </p:nvPicPr>
        <p:blipFill rotWithShape="1">
          <a:blip r:embed="rId4">
            <a:alphaModFix/>
          </a:blip>
          <a:srcRect l="2791" r="18746" b="1"/>
          <a:stretch/>
        </p:blipFill>
        <p:spPr>
          <a:xfrm>
            <a:off x="5040694" y="3428995"/>
            <a:ext cx="6588977" cy="2939140"/>
          </a:xfrm>
          <a:prstGeom prst="rect">
            <a:avLst/>
          </a:prstGeom>
        </p:spPr>
      </p:pic>
      <p:cxnSp>
        <p:nvCxnSpPr>
          <p:cNvPr id="36" name="Straight Connector 30">
            <a:extLst>
              <a:ext uri="{FF2B5EF4-FFF2-40B4-BE49-F238E27FC236}">
                <a16:creationId xmlns:a16="http://schemas.microsoft.com/office/drawing/2014/main" id="{1AA2ACC4-5126-40B3-BEE8-5F5305C105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342899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AEC29EBB-4AC1-47C0-9B77-270641C2B4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9" name="文本框 8">
            <a:extLst>
              <a:ext uri="{FF2B5EF4-FFF2-40B4-BE49-F238E27FC236}">
                <a16:creationId xmlns:a16="http://schemas.microsoft.com/office/drawing/2014/main" id="{015FFD77-8EF8-CDF5-90A7-D2F610975080}"/>
              </a:ext>
            </a:extLst>
          </p:cNvPr>
          <p:cNvSpPr txBox="1"/>
          <p:nvPr/>
        </p:nvSpPr>
        <p:spPr>
          <a:xfrm>
            <a:off x="3653846" y="791493"/>
            <a:ext cx="2212824" cy="400110"/>
          </a:xfrm>
          <a:prstGeom prst="rect">
            <a:avLst/>
          </a:prstGeom>
          <a:noFill/>
        </p:spPr>
        <p:txBody>
          <a:bodyPr wrap="square" rtlCol="0">
            <a:spAutoFit/>
          </a:bodyPr>
          <a:lstStyle/>
          <a:p>
            <a:pPr>
              <a:spcAft>
                <a:spcPts val="600"/>
              </a:spcAft>
            </a:pPr>
            <a:r>
              <a:rPr lang="en-CA" altLang="zh-CN" sz="2000" dirty="0"/>
              <a:t>Accuracy = 99.36%.</a:t>
            </a:r>
            <a:endParaRPr kumimoji="1" lang="zh-CN" altLang="en-US" sz="2000" dirty="0"/>
          </a:p>
        </p:txBody>
      </p:sp>
    </p:spTree>
    <p:extLst>
      <p:ext uri="{BB962C8B-B14F-4D97-AF65-F5344CB8AC3E}">
        <p14:creationId xmlns:p14="http://schemas.microsoft.com/office/powerpoint/2010/main" val="168865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26">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a:extLst>
              <a:ext uri="{FF2B5EF4-FFF2-40B4-BE49-F238E27FC236}">
                <a16:creationId xmlns:a16="http://schemas.microsoft.com/office/drawing/2014/main" id="{5107DC3B-E5BB-CF82-0788-43681889CADD}"/>
              </a:ext>
            </a:extLst>
          </p:cNvPr>
          <p:cNvSpPr>
            <a:spLocks noGrp="1"/>
          </p:cNvSpPr>
          <p:nvPr>
            <p:ph type="title"/>
          </p:nvPr>
        </p:nvSpPr>
        <p:spPr>
          <a:xfrm>
            <a:off x="482600" y="692738"/>
            <a:ext cx="4277659" cy="2521348"/>
          </a:xfrm>
        </p:spPr>
        <p:txBody>
          <a:bodyPr vert="horz" lIns="91440" tIns="45720" rIns="91440" bIns="45720" rtlCol="0" anchor="ctr">
            <a:normAutofit/>
          </a:bodyPr>
          <a:lstStyle/>
          <a:p>
            <a:pPr>
              <a:lnSpc>
                <a:spcPct val="100000"/>
              </a:lnSpc>
            </a:pPr>
            <a:r>
              <a:rPr kumimoji="1" lang="en-US" altLang="zh-CN" dirty="0"/>
              <a:t>4.1.2 LR with PCA</a:t>
            </a:r>
          </a:p>
        </p:txBody>
      </p:sp>
      <p:pic>
        <p:nvPicPr>
          <p:cNvPr id="4" name="图片 3">
            <a:extLst>
              <a:ext uri="{FF2B5EF4-FFF2-40B4-BE49-F238E27FC236}">
                <a16:creationId xmlns:a16="http://schemas.microsoft.com/office/drawing/2014/main" id="{849CC4E3-3604-3718-D339-8C86AAFFB5AB}"/>
              </a:ext>
            </a:extLst>
          </p:cNvPr>
          <p:cNvPicPr>
            <a:picLocks noChangeAspect="1"/>
          </p:cNvPicPr>
          <p:nvPr/>
        </p:nvPicPr>
        <p:blipFill>
          <a:blip r:embed="rId3"/>
          <a:srcRect l="13047" r="13047"/>
          <a:stretch/>
        </p:blipFill>
        <p:spPr>
          <a:xfrm>
            <a:off x="5040694" y="489855"/>
            <a:ext cx="6588977" cy="2939140"/>
          </a:xfrm>
          <a:prstGeom prst="rect">
            <a:avLst/>
          </a:prstGeom>
        </p:spPr>
      </p:pic>
      <p:cxnSp>
        <p:nvCxnSpPr>
          <p:cNvPr id="35" name="Straight Connector 28">
            <a:extLst>
              <a:ext uri="{FF2B5EF4-FFF2-40B4-BE49-F238E27FC236}">
                <a16:creationId xmlns:a16="http://schemas.microsoft.com/office/drawing/2014/main" id="{716C498F-97C8-4024-81AA-7B4709AA3C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8" name="文本框 7">
            <a:extLst>
              <a:ext uri="{FF2B5EF4-FFF2-40B4-BE49-F238E27FC236}">
                <a16:creationId xmlns:a16="http://schemas.microsoft.com/office/drawing/2014/main" id="{D0480A25-A9FA-B794-2A3A-68B10B18A2EB}"/>
              </a:ext>
            </a:extLst>
          </p:cNvPr>
          <p:cNvSpPr txBox="1"/>
          <p:nvPr/>
        </p:nvSpPr>
        <p:spPr>
          <a:xfrm>
            <a:off x="2808669" y="4126865"/>
            <a:ext cx="2232025" cy="485842"/>
          </a:xfrm>
          <a:prstGeom prst="rect">
            <a:avLst/>
          </a:prstGeom>
        </p:spPr>
        <p:txBody>
          <a:bodyPr vert="horz" lIns="91440" tIns="45720" rIns="91440" bIns="45720" rtlCol="0">
            <a:normAutofit/>
          </a:bodyPr>
          <a:lstStyle/>
          <a:p>
            <a:pPr>
              <a:spcAft>
                <a:spcPts val="600"/>
              </a:spcAft>
              <a:buFont typeface="Arial" panose="020B0604020202020204" pitchFamily="34" charset="0"/>
            </a:pPr>
            <a:r>
              <a:rPr lang="en-US" altLang="zh-CN" sz="2000" dirty="0"/>
              <a:t>Accuracy =99.41%.</a:t>
            </a:r>
            <a:endParaRPr kumimoji="1" lang="en-US" altLang="zh-CN" sz="2000" dirty="0"/>
          </a:p>
        </p:txBody>
      </p:sp>
      <p:pic>
        <p:nvPicPr>
          <p:cNvPr id="10" name="图片 9">
            <a:extLst>
              <a:ext uri="{FF2B5EF4-FFF2-40B4-BE49-F238E27FC236}">
                <a16:creationId xmlns:a16="http://schemas.microsoft.com/office/drawing/2014/main" id="{13D0541E-9699-4EB4-8BCC-D939E65BAE94}"/>
              </a:ext>
            </a:extLst>
          </p:cNvPr>
          <p:cNvPicPr>
            <a:picLocks noChangeAspect="1"/>
          </p:cNvPicPr>
          <p:nvPr/>
        </p:nvPicPr>
        <p:blipFill>
          <a:blip r:embed="rId4"/>
          <a:srcRect l="10208" r="10208"/>
          <a:stretch/>
        </p:blipFill>
        <p:spPr>
          <a:xfrm>
            <a:off x="5040694" y="3428995"/>
            <a:ext cx="6588977" cy="2939140"/>
          </a:xfrm>
          <a:prstGeom prst="rect">
            <a:avLst/>
          </a:prstGeom>
        </p:spPr>
      </p:pic>
      <p:cxnSp>
        <p:nvCxnSpPr>
          <p:cNvPr id="36" name="Straight Connector 30">
            <a:extLst>
              <a:ext uri="{FF2B5EF4-FFF2-40B4-BE49-F238E27FC236}">
                <a16:creationId xmlns:a16="http://schemas.microsoft.com/office/drawing/2014/main" id="{1AA2ACC4-5126-40B3-BEE8-5F5305C105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342899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AEC29EBB-4AC1-47C0-9B77-270641C2B4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9" name="文本框 8">
            <a:extLst>
              <a:ext uri="{FF2B5EF4-FFF2-40B4-BE49-F238E27FC236}">
                <a16:creationId xmlns:a16="http://schemas.microsoft.com/office/drawing/2014/main" id="{015FFD77-8EF8-CDF5-90A7-D2F610975080}"/>
              </a:ext>
            </a:extLst>
          </p:cNvPr>
          <p:cNvSpPr txBox="1"/>
          <p:nvPr/>
        </p:nvSpPr>
        <p:spPr>
          <a:xfrm>
            <a:off x="3653846" y="791493"/>
            <a:ext cx="2212824" cy="400110"/>
          </a:xfrm>
          <a:prstGeom prst="rect">
            <a:avLst/>
          </a:prstGeom>
          <a:noFill/>
        </p:spPr>
        <p:txBody>
          <a:bodyPr wrap="square" rtlCol="0">
            <a:spAutoFit/>
          </a:bodyPr>
          <a:lstStyle/>
          <a:p>
            <a:pPr>
              <a:spcAft>
                <a:spcPts val="600"/>
              </a:spcAft>
            </a:pPr>
            <a:r>
              <a:rPr lang="en-CA" altLang="zh-CN" sz="2000" dirty="0"/>
              <a:t>Accuracy = 99.36%.</a:t>
            </a:r>
            <a:endParaRPr kumimoji="1" lang="zh-CN" altLang="en-US" sz="2000" dirty="0"/>
          </a:p>
        </p:txBody>
      </p:sp>
    </p:spTree>
    <p:extLst>
      <p:ext uri="{BB962C8B-B14F-4D97-AF65-F5344CB8AC3E}">
        <p14:creationId xmlns:p14="http://schemas.microsoft.com/office/powerpoint/2010/main" val="3457155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7" name="Straight Connector 50">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78" name="Straight Connector 52">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79" name="Straight Connector 54">
            <a:extLst>
              <a:ext uri="{FF2B5EF4-FFF2-40B4-BE49-F238E27FC236}">
                <a16:creationId xmlns:a16="http://schemas.microsoft.com/office/drawing/2014/main" id="{E48FA233-30DB-4D0A-BF51-78D03F79F2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80" name="Rectangle 58">
            <a:extLst>
              <a:ext uri="{FF2B5EF4-FFF2-40B4-BE49-F238E27FC236}">
                <a16:creationId xmlns:a16="http://schemas.microsoft.com/office/drawing/2014/main" id="{C7FE5201-BB98-480C-BADB-207C8F893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0C5156A3-95E0-74CF-CE2B-D59B219D3F03}"/>
              </a:ext>
            </a:extLst>
          </p:cNvPr>
          <p:cNvSpPr>
            <a:spLocks noGrp="1"/>
          </p:cNvSpPr>
          <p:nvPr>
            <p:ph type="title"/>
          </p:nvPr>
        </p:nvSpPr>
        <p:spPr>
          <a:xfrm>
            <a:off x="481007" y="4134848"/>
            <a:ext cx="5481579" cy="2006220"/>
          </a:xfrm>
        </p:spPr>
        <p:txBody>
          <a:bodyPr vert="horz" lIns="91440" tIns="45720" rIns="91440" bIns="45720" rtlCol="0" anchor="ctr">
            <a:normAutofit/>
          </a:bodyPr>
          <a:lstStyle/>
          <a:p>
            <a:pPr>
              <a:lnSpc>
                <a:spcPct val="90000"/>
              </a:lnSpc>
            </a:pPr>
            <a:r>
              <a:rPr kumimoji="1" lang="en-US" altLang="zh-CN" dirty="0"/>
              <a:t>4.2 Random Forest</a:t>
            </a:r>
          </a:p>
        </p:txBody>
      </p:sp>
      <p:pic>
        <p:nvPicPr>
          <p:cNvPr id="5" name="内容占位符 4" descr="图表, 折线图&#10;&#10;描述已自动生成">
            <a:extLst>
              <a:ext uri="{FF2B5EF4-FFF2-40B4-BE49-F238E27FC236}">
                <a16:creationId xmlns:a16="http://schemas.microsoft.com/office/drawing/2014/main" id="{A6AC3C49-A00F-39B1-ABA6-A74BACE7646D}"/>
              </a:ext>
            </a:extLst>
          </p:cNvPr>
          <p:cNvPicPr>
            <a:picLocks noChangeAspect="1"/>
          </p:cNvPicPr>
          <p:nvPr/>
        </p:nvPicPr>
        <p:blipFill rotWithShape="1">
          <a:blip r:embed="rId3">
            <a:alphaModFix/>
          </a:blip>
          <a:srcRect r="1" b="13256"/>
          <a:stretch/>
        </p:blipFill>
        <p:spPr>
          <a:xfrm>
            <a:off x="482600" y="489853"/>
            <a:ext cx="11147071" cy="3432682"/>
          </a:xfrm>
          <a:prstGeom prst="rect">
            <a:avLst/>
          </a:prstGeom>
        </p:spPr>
      </p:pic>
      <p:cxnSp>
        <p:nvCxnSpPr>
          <p:cNvPr id="81" name="Straight Connector 60">
            <a:extLst>
              <a:ext uri="{FF2B5EF4-FFF2-40B4-BE49-F238E27FC236}">
                <a16:creationId xmlns:a16="http://schemas.microsoft.com/office/drawing/2014/main" id="{8CAE6210-5FB9-4A5F-B56B-92D2C2C3A6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82" name="Straight Connector 62">
            <a:extLst>
              <a:ext uri="{FF2B5EF4-FFF2-40B4-BE49-F238E27FC236}">
                <a16:creationId xmlns:a16="http://schemas.microsoft.com/office/drawing/2014/main" id="{F89C6C02-EDA3-4D0B-9C4E-AAE0F2C7D5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392253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28AF35E7-20B0-477A-B2C8-211B60C9E6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6" name="文本框 5">
            <a:extLst>
              <a:ext uri="{FF2B5EF4-FFF2-40B4-BE49-F238E27FC236}">
                <a16:creationId xmlns:a16="http://schemas.microsoft.com/office/drawing/2014/main" id="{8EBC6DFF-2C4F-D109-C974-B48C8CB67CCF}"/>
              </a:ext>
            </a:extLst>
          </p:cNvPr>
          <p:cNvSpPr txBox="1"/>
          <p:nvPr/>
        </p:nvSpPr>
        <p:spPr>
          <a:xfrm>
            <a:off x="7000875" y="4614863"/>
            <a:ext cx="4100513" cy="369332"/>
          </a:xfrm>
          <a:prstGeom prst="rect">
            <a:avLst/>
          </a:prstGeom>
          <a:noFill/>
        </p:spPr>
        <p:txBody>
          <a:bodyPr wrap="square" rtlCol="0">
            <a:spAutoFit/>
          </a:bodyPr>
          <a:lstStyle/>
          <a:p>
            <a:r>
              <a:rPr lang="en-CA" altLang="zh-CN" dirty="0"/>
              <a:t>Accuracy = 99.36%.</a:t>
            </a:r>
            <a:endParaRPr kumimoji="1" lang="zh-CN" altLang="en-US" dirty="0"/>
          </a:p>
        </p:txBody>
      </p:sp>
    </p:spTree>
    <p:extLst>
      <p:ext uri="{BB962C8B-B14F-4D97-AF65-F5344CB8AC3E}">
        <p14:creationId xmlns:p14="http://schemas.microsoft.com/office/powerpoint/2010/main" val="2211915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5" name="Straight Connector 9">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26" name="Straight Connector 11">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27" name="Straight Connector 13">
            <a:extLst>
              <a:ext uri="{FF2B5EF4-FFF2-40B4-BE49-F238E27FC236}">
                <a16:creationId xmlns:a16="http://schemas.microsoft.com/office/drawing/2014/main" id="{E48FA233-30DB-4D0A-BF51-78D03F79F2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28" name="Straight Connector 15">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29" name="Rectangle 17">
            <a:extLst>
              <a:ext uri="{FF2B5EF4-FFF2-40B4-BE49-F238E27FC236}">
                <a16:creationId xmlns:a16="http://schemas.microsoft.com/office/drawing/2014/main" id="{C7FE5201-BB98-480C-BADB-207C8F893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4E86D152-4B97-AE44-470A-9100EF993A72}"/>
              </a:ext>
            </a:extLst>
          </p:cNvPr>
          <p:cNvSpPr>
            <a:spLocks noGrp="1"/>
          </p:cNvSpPr>
          <p:nvPr>
            <p:ph type="title"/>
          </p:nvPr>
        </p:nvSpPr>
        <p:spPr>
          <a:xfrm>
            <a:off x="481007" y="4134848"/>
            <a:ext cx="5481579" cy="2006220"/>
          </a:xfrm>
        </p:spPr>
        <p:txBody>
          <a:bodyPr vert="horz" lIns="91440" tIns="45720" rIns="91440" bIns="45720" rtlCol="0" anchor="ctr">
            <a:normAutofit/>
          </a:bodyPr>
          <a:lstStyle/>
          <a:p>
            <a:pPr>
              <a:lnSpc>
                <a:spcPct val="100000"/>
              </a:lnSpc>
            </a:pPr>
            <a:r>
              <a:rPr kumimoji="1" lang="en-US" altLang="zh-CN"/>
              <a:t>4.3 KNN</a:t>
            </a:r>
          </a:p>
        </p:txBody>
      </p:sp>
      <p:pic>
        <p:nvPicPr>
          <p:cNvPr id="5" name="图片 4" descr="图表, 折线图&#10;&#10;描述已自动生成">
            <a:extLst>
              <a:ext uri="{FF2B5EF4-FFF2-40B4-BE49-F238E27FC236}">
                <a16:creationId xmlns:a16="http://schemas.microsoft.com/office/drawing/2014/main" id="{C066E3B4-0F70-9079-965A-8618957FCF3F}"/>
              </a:ext>
            </a:extLst>
          </p:cNvPr>
          <p:cNvPicPr>
            <a:picLocks noChangeAspect="1"/>
          </p:cNvPicPr>
          <p:nvPr/>
        </p:nvPicPr>
        <p:blipFill rotWithShape="1">
          <a:blip r:embed="rId3">
            <a:alphaModFix/>
          </a:blip>
          <a:srcRect r="1" b="12641"/>
          <a:stretch/>
        </p:blipFill>
        <p:spPr>
          <a:xfrm>
            <a:off x="482600" y="489853"/>
            <a:ext cx="11147071" cy="3432682"/>
          </a:xfrm>
          <a:prstGeom prst="rect">
            <a:avLst/>
          </a:prstGeom>
        </p:spPr>
      </p:pic>
      <p:cxnSp>
        <p:nvCxnSpPr>
          <p:cNvPr id="30" name="Straight Connector 19">
            <a:extLst>
              <a:ext uri="{FF2B5EF4-FFF2-40B4-BE49-F238E27FC236}">
                <a16:creationId xmlns:a16="http://schemas.microsoft.com/office/drawing/2014/main" id="{8CAE6210-5FB9-4A5F-B56B-92D2C2C3A6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1" name="Straight Connector 21">
            <a:extLst>
              <a:ext uri="{FF2B5EF4-FFF2-40B4-BE49-F238E27FC236}">
                <a16:creationId xmlns:a16="http://schemas.microsoft.com/office/drawing/2014/main" id="{F89C6C02-EDA3-4D0B-9C4E-AAE0F2C7D5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392253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28AF35E7-20B0-477A-B2C8-211B60C9E6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6" name="文本框 5">
            <a:extLst>
              <a:ext uri="{FF2B5EF4-FFF2-40B4-BE49-F238E27FC236}">
                <a16:creationId xmlns:a16="http://schemas.microsoft.com/office/drawing/2014/main" id="{27422DE9-B8A1-C723-C4D4-03A6F9D6F036}"/>
              </a:ext>
            </a:extLst>
          </p:cNvPr>
          <p:cNvSpPr txBox="1"/>
          <p:nvPr/>
        </p:nvSpPr>
        <p:spPr>
          <a:xfrm>
            <a:off x="6543675" y="4743450"/>
            <a:ext cx="3657600" cy="369332"/>
          </a:xfrm>
          <a:prstGeom prst="rect">
            <a:avLst/>
          </a:prstGeom>
          <a:noFill/>
        </p:spPr>
        <p:txBody>
          <a:bodyPr wrap="square" rtlCol="0">
            <a:spAutoFit/>
          </a:bodyPr>
          <a:lstStyle/>
          <a:p>
            <a:r>
              <a:rPr lang="en-CA" altLang="zh-CN" dirty="0"/>
              <a:t>Accuracy = 99.01%</a:t>
            </a:r>
            <a:endParaRPr kumimoji="1" lang="zh-CN" altLang="en-US" dirty="0"/>
          </a:p>
        </p:txBody>
      </p:sp>
    </p:spTree>
    <p:extLst>
      <p:ext uri="{BB962C8B-B14F-4D97-AF65-F5344CB8AC3E}">
        <p14:creationId xmlns:p14="http://schemas.microsoft.com/office/powerpoint/2010/main" val="1655884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07DC3B-E5BB-CF82-0788-43681889CADD}"/>
              </a:ext>
            </a:extLst>
          </p:cNvPr>
          <p:cNvSpPr>
            <a:spLocks noGrp="1"/>
          </p:cNvSpPr>
          <p:nvPr>
            <p:ph type="title"/>
          </p:nvPr>
        </p:nvSpPr>
        <p:spPr>
          <a:xfrm>
            <a:off x="482600" y="692738"/>
            <a:ext cx="4277659" cy="2521348"/>
          </a:xfrm>
        </p:spPr>
        <p:txBody>
          <a:bodyPr vert="horz" lIns="91440" tIns="45720" rIns="91440" bIns="45720" rtlCol="0" anchor="ctr">
            <a:normAutofit fontScale="90000"/>
          </a:bodyPr>
          <a:lstStyle/>
          <a:p>
            <a:pPr>
              <a:lnSpc>
                <a:spcPct val="100000"/>
              </a:lnSpc>
            </a:pPr>
            <a:r>
              <a:rPr kumimoji="1" lang="en-US" altLang="zh-CN" dirty="0"/>
              <a:t>4.4 Decision Tree</a:t>
            </a:r>
          </a:p>
        </p:txBody>
      </p:sp>
      <p:pic>
        <p:nvPicPr>
          <p:cNvPr id="4" name="图片 3">
            <a:extLst>
              <a:ext uri="{FF2B5EF4-FFF2-40B4-BE49-F238E27FC236}">
                <a16:creationId xmlns:a16="http://schemas.microsoft.com/office/drawing/2014/main" id="{849CC4E3-3604-3718-D339-8C86AAFFB5AB}"/>
              </a:ext>
            </a:extLst>
          </p:cNvPr>
          <p:cNvPicPr>
            <a:picLocks noChangeAspect="1"/>
          </p:cNvPicPr>
          <p:nvPr/>
        </p:nvPicPr>
        <p:blipFill>
          <a:blip r:embed="rId3"/>
          <a:srcRect l="10459" r="10459"/>
          <a:stretch/>
        </p:blipFill>
        <p:spPr>
          <a:xfrm>
            <a:off x="5040694" y="489855"/>
            <a:ext cx="6588977" cy="2939140"/>
          </a:xfrm>
          <a:prstGeom prst="rect">
            <a:avLst/>
          </a:prstGeom>
        </p:spPr>
      </p:pic>
      <p:sp>
        <p:nvSpPr>
          <p:cNvPr id="8" name="文本框 7">
            <a:extLst>
              <a:ext uri="{FF2B5EF4-FFF2-40B4-BE49-F238E27FC236}">
                <a16:creationId xmlns:a16="http://schemas.microsoft.com/office/drawing/2014/main" id="{D0480A25-A9FA-B794-2A3A-68B10B18A2EB}"/>
              </a:ext>
            </a:extLst>
          </p:cNvPr>
          <p:cNvSpPr txBox="1"/>
          <p:nvPr/>
        </p:nvSpPr>
        <p:spPr>
          <a:xfrm>
            <a:off x="2808669" y="4126865"/>
            <a:ext cx="2232025" cy="485842"/>
          </a:xfrm>
          <a:prstGeom prst="rect">
            <a:avLst/>
          </a:prstGeom>
        </p:spPr>
        <p:txBody>
          <a:bodyPr vert="horz" lIns="91440" tIns="45720" rIns="91440" bIns="45720" rtlCol="0">
            <a:normAutofit/>
          </a:bodyPr>
          <a:lstStyle/>
          <a:p>
            <a:pPr>
              <a:spcAft>
                <a:spcPts val="600"/>
              </a:spcAft>
              <a:buFont typeface="Arial" panose="020B0604020202020204" pitchFamily="34" charset="0"/>
            </a:pPr>
            <a:r>
              <a:rPr lang="en-US" altLang="zh-CN" sz="2000" dirty="0"/>
              <a:t>Accuracy =99.16%.</a:t>
            </a:r>
            <a:endParaRPr kumimoji="1" lang="en-US" altLang="zh-CN" sz="2000" dirty="0"/>
          </a:p>
        </p:txBody>
      </p:sp>
      <p:pic>
        <p:nvPicPr>
          <p:cNvPr id="10" name="图片 9">
            <a:extLst>
              <a:ext uri="{FF2B5EF4-FFF2-40B4-BE49-F238E27FC236}">
                <a16:creationId xmlns:a16="http://schemas.microsoft.com/office/drawing/2014/main" id="{13D0541E-9699-4EB4-8BCC-D939E65BAE94}"/>
              </a:ext>
            </a:extLst>
          </p:cNvPr>
          <p:cNvPicPr>
            <a:picLocks noChangeAspect="1"/>
          </p:cNvPicPr>
          <p:nvPr/>
        </p:nvPicPr>
        <p:blipFill>
          <a:blip r:embed="rId4"/>
          <a:srcRect l="10000" r="10000"/>
          <a:stretch/>
        </p:blipFill>
        <p:spPr>
          <a:xfrm>
            <a:off x="5040694" y="3428995"/>
            <a:ext cx="6588977" cy="2939140"/>
          </a:xfrm>
          <a:prstGeom prst="rect">
            <a:avLst/>
          </a:prstGeom>
        </p:spPr>
      </p:pic>
      <p:sp>
        <p:nvSpPr>
          <p:cNvPr id="9" name="文本框 8">
            <a:extLst>
              <a:ext uri="{FF2B5EF4-FFF2-40B4-BE49-F238E27FC236}">
                <a16:creationId xmlns:a16="http://schemas.microsoft.com/office/drawing/2014/main" id="{015FFD77-8EF8-CDF5-90A7-D2F610975080}"/>
              </a:ext>
            </a:extLst>
          </p:cNvPr>
          <p:cNvSpPr txBox="1"/>
          <p:nvPr/>
        </p:nvSpPr>
        <p:spPr>
          <a:xfrm>
            <a:off x="3653846" y="791493"/>
            <a:ext cx="2212824" cy="400110"/>
          </a:xfrm>
          <a:prstGeom prst="rect">
            <a:avLst/>
          </a:prstGeom>
          <a:noFill/>
        </p:spPr>
        <p:txBody>
          <a:bodyPr wrap="square" rtlCol="0">
            <a:spAutoFit/>
          </a:bodyPr>
          <a:lstStyle/>
          <a:p>
            <a:pPr>
              <a:spcAft>
                <a:spcPts val="600"/>
              </a:spcAft>
            </a:pPr>
            <a:r>
              <a:rPr lang="en-CA" altLang="zh-CN" sz="2000" dirty="0"/>
              <a:t>Accuracy = 99.06%.</a:t>
            </a:r>
            <a:endParaRPr kumimoji="1" lang="zh-CN" altLang="en-US" sz="2000" dirty="0"/>
          </a:p>
        </p:txBody>
      </p:sp>
    </p:spTree>
    <p:extLst>
      <p:ext uri="{BB962C8B-B14F-4D97-AF65-F5344CB8AC3E}">
        <p14:creationId xmlns:p14="http://schemas.microsoft.com/office/powerpoint/2010/main" val="30437651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48FA233-30DB-4D0A-BF51-78D03F79F2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p:nvSpPr>
          <p:cNvPr id="16"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4" name="Picture 3" descr="Web of wires connecting pins">
            <a:extLst>
              <a:ext uri="{FF2B5EF4-FFF2-40B4-BE49-F238E27FC236}">
                <a16:creationId xmlns:a16="http://schemas.microsoft.com/office/drawing/2014/main" id="{00ABF348-361E-EA37-F465-054B4ACB7BB9}"/>
              </a:ext>
            </a:extLst>
          </p:cNvPr>
          <p:cNvPicPr>
            <a:picLocks noChangeAspect="1"/>
          </p:cNvPicPr>
          <p:nvPr/>
        </p:nvPicPr>
        <p:blipFill rotWithShape="1">
          <a:blip r:embed="rId3">
            <a:alphaModFix/>
          </a:blip>
          <a:srcRect t="3547" r="-1" b="12162"/>
          <a:stretch/>
        </p:blipFill>
        <p:spPr>
          <a:xfrm>
            <a:off x="3059" y="10"/>
            <a:ext cx="12188941" cy="6857990"/>
          </a:xfrm>
          <a:prstGeom prst="rect">
            <a:avLst/>
          </a:prstGeom>
        </p:spPr>
      </p:pic>
      <p:sp>
        <p:nvSpPr>
          <p:cNvPr id="18" name="Rectangle 17">
            <a:extLst>
              <a:ext uri="{FF2B5EF4-FFF2-40B4-BE49-F238E27FC236}">
                <a16:creationId xmlns:a16="http://schemas.microsoft.com/office/drawing/2014/main" id="{2F45987A-3A2E-45FE-947D-464BBA890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944762"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A88DE259-C18C-9CE9-8FA5-B31D7EF9087C}"/>
              </a:ext>
            </a:extLst>
          </p:cNvPr>
          <p:cNvSpPr>
            <a:spLocks noGrp="1"/>
          </p:cNvSpPr>
          <p:nvPr>
            <p:ph type="title"/>
          </p:nvPr>
        </p:nvSpPr>
        <p:spPr>
          <a:xfrm>
            <a:off x="6074227" y="1122363"/>
            <a:ext cx="5536085" cy="2387600"/>
          </a:xfrm>
        </p:spPr>
        <p:txBody>
          <a:bodyPr vert="horz" lIns="91440" tIns="45720" rIns="91440" bIns="45720" rtlCol="0" anchor="b">
            <a:normAutofit/>
          </a:bodyPr>
          <a:lstStyle/>
          <a:p>
            <a:pPr algn="r">
              <a:lnSpc>
                <a:spcPct val="100000"/>
              </a:lnSpc>
            </a:pPr>
            <a:r>
              <a:rPr kumimoji="1" lang="en-US" altLang="zh-CN">
                <a:solidFill>
                  <a:srgbClr val="FFFFFF"/>
                </a:solidFill>
              </a:rPr>
              <a:t>5. Discussion</a:t>
            </a:r>
          </a:p>
        </p:txBody>
      </p:sp>
      <p:cxnSp>
        <p:nvCxnSpPr>
          <p:cNvPr id="20" name="Straight Connector 19">
            <a:extLst>
              <a:ext uri="{FF2B5EF4-FFF2-40B4-BE49-F238E27FC236}">
                <a16:creationId xmlns:a16="http://schemas.microsoft.com/office/drawing/2014/main" id="{78779978-F1B9-4E8B-A4EF-28C72FBE52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3CC36E61-C478-4C2F-846E-EBA0DF57DA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560339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15" name="Rectangle 14">
            <a:extLst>
              <a:ext uri="{FF2B5EF4-FFF2-40B4-BE49-F238E27FC236}">
                <a16:creationId xmlns:a16="http://schemas.microsoft.com/office/drawing/2014/main" id="{C7FE5201-BB98-480C-BADB-207C8F893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A5F22E03-A81E-5ECA-B3D8-C3AED179E84E}"/>
              </a:ext>
            </a:extLst>
          </p:cNvPr>
          <p:cNvSpPr>
            <a:spLocks noGrp="1"/>
          </p:cNvSpPr>
          <p:nvPr>
            <p:ph type="title"/>
          </p:nvPr>
        </p:nvSpPr>
        <p:spPr>
          <a:xfrm>
            <a:off x="481007" y="696037"/>
            <a:ext cx="5481579" cy="2006220"/>
          </a:xfrm>
        </p:spPr>
        <p:txBody>
          <a:bodyPr vert="horz" lIns="91440" tIns="45720" rIns="91440" bIns="45720" rtlCol="0" anchor="ctr">
            <a:normAutofit/>
          </a:bodyPr>
          <a:lstStyle/>
          <a:p>
            <a:pPr>
              <a:lnSpc>
                <a:spcPct val="90000"/>
              </a:lnSpc>
            </a:pPr>
            <a:r>
              <a:rPr kumimoji="1" lang="en-US" altLang="zh-CN" sz="5600"/>
              <a:t>Compare accuracy results</a:t>
            </a:r>
          </a:p>
        </p:txBody>
      </p:sp>
      <p:cxnSp>
        <p:nvCxnSpPr>
          <p:cNvPr id="17" name="Straight Connector 16">
            <a:extLst>
              <a:ext uri="{FF2B5EF4-FFF2-40B4-BE49-F238E27FC236}">
                <a16:creationId xmlns:a16="http://schemas.microsoft.com/office/drawing/2014/main" id="{16C116DA-899F-423B-A82A-01DAF67C14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A7A030CB-D662-4E87-B668-9DE9163E90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2940693"/>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7F947FE2-C7ED-40F6-BF61-8642A1E95A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graphicFrame>
        <p:nvGraphicFramePr>
          <p:cNvPr id="4" name="表格 4">
            <a:extLst>
              <a:ext uri="{FF2B5EF4-FFF2-40B4-BE49-F238E27FC236}">
                <a16:creationId xmlns:a16="http://schemas.microsoft.com/office/drawing/2014/main" id="{F5A8FCAF-56CF-B59F-828E-F0D2FAC4307C}"/>
              </a:ext>
            </a:extLst>
          </p:cNvPr>
          <p:cNvGraphicFramePr>
            <a:graphicFrameLocks noGrp="1"/>
          </p:cNvGraphicFramePr>
          <p:nvPr>
            <p:extLst>
              <p:ext uri="{D42A27DB-BD31-4B8C-83A1-F6EECF244321}">
                <p14:modId xmlns:p14="http://schemas.microsoft.com/office/powerpoint/2010/main" val="2337023600"/>
              </p:ext>
            </p:extLst>
          </p:nvPr>
        </p:nvGraphicFramePr>
        <p:xfrm>
          <a:off x="648698" y="3109356"/>
          <a:ext cx="10814875" cy="3090120"/>
        </p:xfrm>
        <a:graphic>
          <a:graphicData uri="http://schemas.openxmlformats.org/drawingml/2006/table">
            <a:tbl>
              <a:tblPr firstRow="1" bandRow="1">
                <a:tableStyleId>{8EC20E35-A176-4012-BC5E-935CFFF8708E}</a:tableStyleId>
              </a:tblPr>
              <a:tblGrid>
                <a:gridCol w="5034311">
                  <a:extLst>
                    <a:ext uri="{9D8B030D-6E8A-4147-A177-3AD203B41FA5}">
                      <a16:colId xmlns:a16="http://schemas.microsoft.com/office/drawing/2014/main" val="2234024642"/>
                    </a:ext>
                  </a:extLst>
                </a:gridCol>
                <a:gridCol w="5780564">
                  <a:extLst>
                    <a:ext uri="{9D8B030D-6E8A-4147-A177-3AD203B41FA5}">
                      <a16:colId xmlns:a16="http://schemas.microsoft.com/office/drawing/2014/main" val="3655144440"/>
                    </a:ext>
                  </a:extLst>
                </a:gridCol>
              </a:tblGrid>
              <a:tr h="515020">
                <a:tc>
                  <a:txBody>
                    <a:bodyPr/>
                    <a:lstStyle/>
                    <a:p>
                      <a:pPr algn="ctr"/>
                      <a:r>
                        <a:rPr lang="en-CA" altLang="zh-CN" sz="2300"/>
                        <a:t>Model</a:t>
                      </a:r>
                      <a:endParaRPr lang="zh-CN" altLang="en-US" sz="2300"/>
                    </a:p>
                  </a:txBody>
                  <a:tcPr marL="117050" marR="117050" marT="58525" marB="58525"/>
                </a:tc>
                <a:tc>
                  <a:txBody>
                    <a:bodyPr/>
                    <a:lstStyle/>
                    <a:p>
                      <a:pPr algn="ctr"/>
                      <a:r>
                        <a:rPr lang="en-CA" altLang="zh-CN" sz="2300" dirty="0"/>
                        <a:t>Highest Accuracy</a:t>
                      </a:r>
                      <a:endParaRPr lang="zh-CN" altLang="en-US" sz="2300" dirty="0"/>
                    </a:p>
                  </a:txBody>
                  <a:tcPr marL="117050" marR="117050" marT="58525" marB="58525"/>
                </a:tc>
                <a:extLst>
                  <a:ext uri="{0D108BD9-81ED-4DB2-BD59-A6C34878D82A}">
                    <a16:rowId xmlns:a16="http://schemas.microsoft.com/office/drawing/2014/main" val="315544504"/>
                  </a:ext>
                </a:extLst>
              </a:tr>
              <a:tr h="515020">
                <a:tc>
                  <a:txBody>
                    <a:bodyPr/>
                    <a:lstStyle/>
                    <a:p>
                      <a:pPr algn="ctr"/>
                      <a:r>
                        <a:rPr lang="en-CA" altLang="zh-CN" sz="2300"/>
                        <a:t>LR without PCA</a:t>
                      </a:r>
                      <a:endParaRPr lang="zh-CN" altLang="en-US" sz="2300"/>
                    </a:p>
                  </a:txBody>
                  <a:tcPr marL="117050" marR="117050" marT="58525" marB="58525"/>
                </a:tc>
                <a:tc>
                  <a:txBody>
                    <a:bodyPr/>
                    <a:lstStyle/>
                    <a:p>
                      <a:pPr algn="ctr"/>
                      <a:r>
                        <a:rPr lang="en-CA" altLang="zh-CN" sz="2300"/>
                        <a:t>99.4%</a:t>
                      </a:r>
                      <a:endParaRPr lang="zh-CN" altLang="en-US" sz="2300"/>
                    </a:p>
                  </a:txBody>
                  <a:tcPr marL="117050" marR="117050" marT="58525" marB="58525"/>
                </a:tc>
                <a:extLst>
                  <a:ext uri="{0D108BD9-81ED-4DB2-BD59-A6C34878D82A}">
                    <a16:rowId xmlns:a16="http://schemas.microsoft.com/office/drawing/2014/main" val="3546726008"/>
                  </a:ext>
                </a:extLst>
              </a:tr>
              <a:tr h="515020">
                <a:tc>
                  <a:txBody>
                    <a:bodyPr/>
                    <a:lstStyle/>
                    <a:p>
                      <a:pPr algn="ctr"/>
                      <a:r>
                        <a:rPr lang="en-CA" altLang="zh-CN" sz="2300"/>
                        <a:t>LR with PCA</a:t>
                      </a:r>
                      <a:endParaRPr lang="zh-CN" altLang="en-US" sz="2300"/>
                    </a:p>
                  </a:txBody>
                  <a:tcPr marL="117050" marR="117050" marT="58525" marB="58525"/>
                </a:tc>
                <a:tc>
                  <a:txBody>
                    <a:bodyPr/>
                    <a:lstStyle/>
                    <a:p>
                      <a:pPr algn="ctr"/>
                      <a:r>
                        <a:rPr lang="en-CA" altLang="zh-CN" sz="2300"/>
                        <a:t>99.41%</a:t>
                      </a:r>
                      <a:endParaRPr lang="zh-CN" altLang="en-US" sz="2300"/>
                    </a:p>
                  </a:txBody>
                  <a:tcPr marL="117050" marR="117050" marT="58525" marB="58525"/>
                </a:tc>
                <a:extLst>
                  <a:ext uri="{0D108BD9-81ED-4DB2-BD59-A6C34878D82A}">
                    <a16:rowId xmlns:a16="http://schemas.microsoft.com/office/drawing/2014/main" val="2930194146"/>
                  </a:ext>
                </a:extLst>
              </a:tr>
              <a:tr h="515020">
                <a:tc>
                  <a:txBody>
                    <a:bodyPr/>
                    <a:lstStyle/>
                    <a:p>
                      <a:pPr algn="ctr"/>
                      <a:r>
                        <a:rPr lang="en-CA" altLang="zh-CN" sz="2300"/>
                        <a:t>Random Forest</a:t>
                      </a:r>
                      <a:endParaRPr lang="zh-CN" altLang="en-US" sz="2300"/>
                    </a:p>
                  </a:txBody>
                  <a:tcPr marL="117050" marR="117050" marT="58525" marB="58525"/>
                </a:tc>
                <a:tc>
                  <a:txBody>
                    <a:bodyPr/>
                    <a:lstStyle/>
                    <a:p>
                      <a:pPr algn="ctr"/>
                      <a:r>
                        <a:rPr lang="en-CA" altLang="zh-CN" sz="2300"/>
                        <a:t>99.36%</a:t>
                      </a:r>
                      <a:endParaRPr lang="zh-CN" altLang="en-US" sz="2300"/>
                    </a:p>
                  </a:txBody>
                  <a:tcPr marL="117050" marR="117050" marT="58525" marB="58525"/>
                </a:tc>
                <a:extLst>
                  <a:ext uri="{0D108BD9-81ED-4DB2-BD59-A6C34878D82A}">
                    <a16:rowId xmlns:a16="http://schemas.microsoft.com/office/drawing/2014/main" val="237771790"/>
                  </a:ext>
                </a:extLst>
              </a:tr>
              <a:tr h="515020">
                <a:tc>
                  <a:txBody>
                    <a:bodyPr/>
                    <a:lstStyle/>
                    <a:p>
                      <a:pPr algn="ctr"/>
                      <a:r>
                        <a:rPr lang="en-CA" altLang="zh-CN" sz="2300"/>
                        <a:t>KNN</a:t>
                      </a:r>
                      <a:endParaRPr lang="zh-CN" altLang="en-US" sz="2300"/>
                    </a:p>
                  </a:txBody>
                  <a:tcPr marL="117050" marR="117050" marT="58525" marB="58525"/>
                </a:tc>
                <a:tc>
                  <a:txBody>
                    <a:bodyPr/>
                    <a:lstStyle/>
                    <a:p>
                      <a:pPr algn="ctr"/>
                      <a:r>
                        <a:rPr lang="en-CA" altLang="zh-CN" sz="2300" dirty="0"/>
                        <a:t>99.01%</a:t>
                      </a:r>
                      <a:endParaRPr lang="zh-CN" altLang="en-US" sz="2300" dirty="0"/>
                    </a:p>
                  </a:txBody>
                  <a:tcPr marL="117050" marR="117050" marT="58525" marB="58525"/>
                </a:tc>
                <a:extLst>
                  <a:ext uri="{0D108BD9-81ED-4DB2-BD59-A6C34878D82A}">
                    <a16:rowId xmlns:a16="http://schemas.microsoft.com/office/drawing/2014/main" val="3599373286"/>
                  </a:ext>
                </a:extLst>
              </a:tr>
              <a:tr h="515020">
                <a:tc>
                  <a:txBody>
                    <a:bodyPr/>
                    <a:lstStyle/>
                    <a:p>
                      <a:pPr algn="ctr"/>
                      <a:r>
                        <a:rPr lang="en-CA" altLang="zh-CN" sz="2300"/>
                        <a:t>Decision Tree</a:t>
                      </a:r>
                      <a:endParaRPr lang="zh-CN" altLang="en-US" sz="2300"/>
                    </a:p>
                  </a:txBody>
                  <a:tcPr marL="117050" marR="117050" marT="58525" marB="58525"/>
                </a:tc>
                <a:tc>
                  <a:txBody>
                    <a:bodyPr/>
                    <a:lstStyle/>
                    <a:p>
                      <a:pPr algn="ctr"/>
                      <a:r>
                        <a:rPr lang="en-CA" altLang="zh-CN" sz="2300" dirty="0"/>
                        <a:t>99.16%</a:t>
                      </a:r>
                      <a:endParaRPr lang="zh-CN" altLang="en-US" sz="2300" dirty="0"/>
                    </a:p>
                  </a:txBody>
                  <a:tcPr marL="117050" marR="117050" marT="58525" marB="58525"/>
                </a:tc>
                <a:extLst>
                  <a:ext uri="{0D108BD9-81ED-4DB2-BD59-A6C34878D82A}">
                    <a16:rowId xmlns:a16="http://schemas.microsoft.com/office/drawing/2014/main" val="968025343"/>
                  </a:ext>
                </a:extLst>
              </a:tr>
            </a:tbl>
          </a:graphicData>
        </a:graphic>
      </p:graphicFrame>
    </p:spTree>
    <p:extLst>
      <p:ext uri="{BB962C8B-B14F-4D97-AF65-F5344CB8AC3E}">
        <p14:creationId xmlns:p14="http://schemas.microsoft.com/office/powerpoint/2010/main" val="1822356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8012640-767A-4C13-A3AF-43ADE15EE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1" name="Rectangle 10">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5BC9744A-EAF1-4DC8-86F4-3993C444EA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EC84EE41-863A-4DE9-9A51-4F014D681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416" y="485369"/>
            <a:ext cx="11147071" cy="2460838"/>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20D5CCB3-0322-0690-3A66-D7FAD719348A}"/>
              </a:ext>
            </a:extLst>
          </p:cNvPr>
          <p:cNvSpPr>
            <a:spLocks noGrp="1"/>
          </p:cNvSpPr>
          <p:nvPr>
            <p:ph type="title"/>
          </p:nvPr>
        </p:nvSpPr>
        <p:spPr>
          <a:xfrm>
            <a:off x="482601" y="976160"/>
            <a:ext cx="8411120" cy="1493871"/>
          </a:xfrm>
        </p:spPr>
        <p:txBody>
          <a:bodyPr>
            <a:normAutofit/>
          </a:bodyPr>
          <a:lstStyle/>
          <a:p>
            <a:r>
              <a:rPr kumimoji="1" lang="en-US" altLang="zh-CN" sz="7200" dirty="0"/>
              <a:t>1. </a:t>
            </a:r>
            <a:r>
              <a:rPr kumimoji="1" lang="en-CA" altLang="zh-CN" sz="7200" dirty="0"/>
              <a:t>Introduction</a:t>
            </a:r>
            <a:endParaRPr kumimoji="1" lang="zh-CN" altLang="en-US" sz="7200" dirty="0"/>
          </a:p>
        </p:txBody>
      </p:sp>
      <p:cxnSp>
        <p:nvCxnSpPr>
          <p:cNvPr id="17" name="Straight Connector 16">
            <a:extLst>
              <a:ext uri="{FF2B5EF4-FFF2-40B4-BE49-F238E27FC236}">
                <a16:creationId xmlns:a16="http://schemas.microsoft.com/office/drawing/2014/main" id="{08990BBA-8A0B-4EF5-A122-0815DEC194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9416" y="2946207"/>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AC57D579-010A-437B-A09E-8BFEB2F5A7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graphicFrame>
        <p:nvGraphicFramePr>
          <p:cNvPr id="5" name="内容占位符 2">
            <a:extLst>
              <a:ext uri="{FF2B5EF4-FFF2-40B4-BE49-F238E27FC236}">
                <a16:creationId xmlns:a16="http://schemas.microsoft.com/office/drawing/2014/main" id="{E9C0CBC3-87CD-A98D-DF26-4B92DD2725A4}"/>
              </a:ext>
            </a:extLst>
          </p:cNvPr>
          <p:cNvGraphicFramePr>
            <a:graphicFrameLocks noGrp="1"/>
          </p:cNvGraphicFramePr>
          <p:nvPr>
            <p:ph idx="1"/>
            <p:extLst>
              <p:ext uri="{D42A27DB-BD31-4B8C-83A1-F6EECF244321}">
                <p14:modId xmlns:p14="http://schemas.microsoft.com/office/powerpoint/2010/main" val="3109353208"/>
              </p:ext>
            </p:extLst>
          </p:nvPr>
        </p:nvGraphicFramePr>
        <p:xfrm>
          <a:off x="482600" y="3306763"/>
          <a:ext cx="10507663" cy="2573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293248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18" name="Rectangle 17">
            <a:extLst>
              <a:ext uri="{FF2B5EF4-FFF2-40B4-BE49-F238E27FC236}">
                <a16:creationId xmlns:a16="http://schemas.microsoft.com/office/drawing/2014/main" id="{C7FE5201-BB98-480C-BADB-207C8F893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3386FAD9-2CEF-8806-8EF3-D71789A3A636}"/>
              </a:ext>
            </a:extLst>
          </p:cNvPr>
          <p:cNvSpPr>
            <a:spLocks noGrp="1"/>
          </p:cNvSpPr>
          <p:nvPr>
            <p:ph type="title"/>
          </p:nvPr>
        </p:nvSpPr>
        <p:spPr>
          <a:xfrm>
            <a:off x="481007" y="4134848"/>
            <a:ext cx="5481579" cy="2006220"/>
          </a:xfrm>
        </p:spPr>
        <p:txBody>
          <a:bodyPr vert="horz" lIns="91440" tIns="45720" rIns="91440" bIns="45720" rtlCol="0" anchor="ctr">
            <a:normAutofit/>
          </a:bodyPr>
          <a:lstStyle/>
          <a:p>
            <a:pPr>
              <a:lnSpc>
                <a:spcPct val="90000"/>
              </a:lnSpc>
            </a:pPr>
            <a:r>
              <a:rPr kumimoji="1" lang="en-US" altLang="zh-CN"/>
              <a:t>White Reality Check</a:t>
            </a:r>
          </a:p>
        </p:txBody>
      </p:sp>
      <p:cxnSp>
        <p:nvCxnSpPr>
          <p:cNvPr id="20" name="Straight Connector 19">
            <a:extLst>
              <a:ext uri="{FF2B5EF4-FFF2-40B4-BE49-F238E27FC236}">
                <a16:creationId xmlns:a16="http://schemas.microsoft.com/office/drawing/2014/main" id="{A7A030CB-D662-4E87-B668-9DE9163E90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95090"/>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5" name="图片 4" descr="图形用户界面, 图表, 折线图&#10;&#10;描述已自动生成">
            <a:extLst>
              <a:ext uri="{FF2B5EF4-FFF2-40B4-BE49-F238E27FC236}">
                <a16:creationId xmlns:a16="http://schemas.microsoft.com/office/drawing/2014/main" id="{78AE74C8-15EC-ECE5-A787-C628E61354E5}"/>
              </a:ext>
            </a:extLst>
          </p:cNvPr>
          <p:cNvPicPr>
            <a:picLocks noChangeAspect="1"/>
          </p:cNvPicPr>
          <p:nvPr/>
        </p:nvPicPr>
        <p:blipFill>
          <a:blip r:embed="rId3">
            <a:alphaModFix/>
          </a:blip>
          <a:stretch>
            <a:fillRect/>
          </a:stretch>
        </p:blipFill>
        <p:spPr>
          <a:xfrm>
            <a:off x="481007" y="670417"/>
            <a:ext cx="4021944" cy="3076787"/>
          </a:xfrm>
          <a:prstGeom prst="rect">
            <a:avLst/>
          </a:prstGeom>
        </p:spPr>
      </p:pic>
      <p:pic>
        <p:nvPicPr>
          <p:cNvPr id="7" name="图片 6" descr="图表, 折线图&#10;&#10;描述已自动生成">
            <a:extLst>
              <a:ext uri="{FF2B5EF4-FFF2-40B4-BE49-F238E27FC236}">
                <a16:creationId xmlns:a16="http://schemas.microsoft.com/office/drawing/2014/main" id="{90CF2620-77BA-D853-D9A1-FF010D2535A4}"/>
              </a:ext>
            </a:extLst>
          </p:cNvPr>
          <p:cNvPicPr>
            <a:picLocks noChangeAspect="1"/>
          </p:cNvPicPr>
          <p:nvPr/>
        </p:nvPicPr>
        <p:blipFill>
          <a:blip r:embed="rId4">
            <a:alphaModFix/>
          </a:blip>
          <a:stretch>
            <a:fillRect/>
          </a:stretch>
        </p:blipFill>
        <p:spPr>
          <a:xfrm>
            <a:off x="4522145" y="1184816"/>
            <a:ext cx="7669855" cy="2358479"/>
          </a:xfrm>
          <a:prstGeom prst="rect">
            <a:avLst/>
          </a:prstGeom>
        </p:spPr>
      </p:pic>
      <p:cxnSp>
        <p:nvCxnSpPr>
          <p:cNvPr id="22" name="Straight Connector 21">
            <a:extLst>
              <a:ext uri="{FF2B5EF4-FFF2-40B4-BE49-F238E27FC236}">
                <a16:creationId xmlns:a16="http://schemas.microsoft.com/office/drawing/2014/main" id="{F89C6C02-EDA3-4D0B-9C4E-AAE0F2C7D5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392253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06660E41-71CE-4FFE-9511-E9964B3884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20775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16" name="Rectangle 15">
            <a:extLst>
              <a:ext uri="{FF2B5EF4-FFF2-40B4-BE49-F238E27FC236}">
                <a16:creationId xmlns:a16="http://schemas.microsoft.com/office/drawing/2014/main" id="{C7FE5201-BB98-480C-BADB-207C8F893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EE647C76-6CFD-D2FA-1E3C-A47E1D9F51D4}"/>
              </a:ext>
            </a:extLst>
          </p:cNvPr>
          <p:cNvSpPr>
            <a:spLocks noGrp="1"/>
          </p:cNvSpPr>
          <p:nvPr>
            <p:ph type="title"/>
          </p:nvPr>
        </p:nvSpPr>
        <p:spPr>
          <a:xfrm>
            <a:off x="481007" y="4134848"/>
            <a:ext cx="5481579" cy="2006220"/>
          </a:xfrm>
        </p:spPr>
        <p:txBody>
          <a:bodyPr vert="horz" lIns="91440" tIns="45720" rIns="91440" bIns="45720" rtlCol="0" anchor="ctr">
            <a:normAutofit/>
          </a:bodyPr>
          <a:lstStyle/>
          <a:p>
            <a:pPr>
              <a:lnSpc>
                <a:spcPct val="100000"/>
              </a:lnSpc>
            </a:pPr>
            <a:r>
              <a:rPr kumimoji="1" lang="en-US" altLang="zh-CN"/>
              <a:t>Z-score</a:t>
            </a:r>
          </a:p>
        </p:txBody>
      </p:sp>
      <p:cxnSp>
        <p:nvCxnSpPr>
          <p:cNvPr id="18" name="Straight Connector 17">
            <a:extLst>
              <a:ext uri="{FF2B5EF4-FFF2-40B4-BE49-F238E27FC236}">
                <a16:creationId xmlns:a16="http://schemas.microsoft.com/office/drawing/2014/main" id="{16CA8F77-1A4B-4783-B29C-83745CB031C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5" name="图片 4" descr="图表, 折线图&#10;&#10;描述已自动生成">
            <a:extLst>
              <a:ext uri="{FF2B5EF4-FFF2-40B4-BE49-F238E27FC236}">
                <a16:creationId xmlns:a16="http://schemas.microsoft.com/office/drawing/2014/main" id="{1683A7D2-2552-8C1E-747B-CD7EEE2BE462}"/>
              </a:ext>
            </a:extLst>
          </p:cNvPr>
          <p:cNvPicPr>
            <a:picLocks noChangeAspect="1"/>
          </p:cNvPicPr>
          <p:nvPr/>
        </p:nvPicPr>
        <p:blipFill>
          <a:blip r:embed="rId3">
            <a:alphaModFix/>
          </a:blip>
          <a:stretch>
            <a:fillRect/>
          </a:stretch>
        </p:blipFill>
        <p:spPr>
          <a:xfrm>
            <a:off x="1189801" y="661136"/>
            <a:ext cx="9732668" cy="3090120"/>
          </a:xfrm>
          <a:prstGeom prst="rect">
            <a:avLst/>
          </a:prstGeom>
        </p:spPr>
      </p:pic>
      <p:cxnSp>
        <p:nvCxnSpPr>
          <p:cNvPr id="20" name="Straight Connector 19">
            <a:extLst>
              <a:ext uri="{FF2B5EF4-FFF2-40B4-BE49-F238E27FC236}">
                <a16:creationId xmlns:a16="http://schemas.microsoft.com/office/drawing/2014/main" id="{F89C6C02-EDA3-4D0B-9C4E-AAE0F2C7D5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392253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70B62E29-1248-414C-B89F-98F01A2EA7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514264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表, 折线图&#10;&#10;描述已自动生成">
            <a:extLst>
              <a:ext uri="{FF2B5EF4-FFF2-40B4-BE49-F238E27FC236}">
                <a16:creationId xmlns:a16="http://schemas.microsoft.com/office/drawing/2014/main" id="{CBBE8C9E-1332-A630-F7B1-FB4037694AB6}"/>
              </a:ext>
            </a:extLst>
          </p:cNvPr>
          <p:cNvPicPr>
            <a:picLocks noChangeAspect="1"/>
          </p:cNvPicPr>
          <p:nvPr/>
        </p:nvPicPr>
        <p:blipFill>
          <a:blip r:embed="rId3"/>
          <a:stretch>
            <a:fillRect/>
          </a:stretch>
        </p:blipFill>
        <p:spPr>
          <a:xfrm>
            <a:off x="541208" y="-19073"/>
            <a:ext cx="11109583" cy="6896146"/>
          </a:xfrm>
          <a:prstGeom prst="rect">
            <a:avLst/>
          </a:prstGeom>
        </p:spPr>
      </p:pic>
      <p:pic>
        <p:nvPicPr>
          <p:cNvPr id="6" name="图片 5" descr="图表, 折线图&#10;&#10;描述已自动生成">
            <a:extLst>
              <a:ext uri="{FF2B5EF4-FFF2-40B4-BE49-F238E27FC236}">
                <a16:creationId xmlns:a16="http://schemas.microsoft.com/office/drawing/2014/main" id="{027455CA-EC6B-4E65-64E6-CB09546FE2AD}"/>
              </a:ext>
            </a:extLst>
          </p:cNvPr>
          <p:cNvPicPr>
            <a:picLocks noChangeAspect="1"/>
          </p:cNvPicPr>
          <p:nvPr/>
        </p:nvPicPr>
        <p:blipFill rotWithShape="1">
          <a:blip r:embed="rId3"/>
          <a:srcRect t="2139" b="553"/>
          <a:stretch/>
        </p:blipFill>
        <p:spPr>
          <a:xfrm>
            <a:off x="541208" y="73742"/>
            <a:ext cx="11109583" cy="6710516"/>
          </a:xfrm>
          <a:prstGeom prst="rect">
            <a:avLst/>
          </a:prstGeom>
        </p:spPr>
      </p:pic>
    </p:spTree>
    <p:extLst>
      <p:ext uri="{BB962C8B-B14F-4D97-AF65-F5344CB8AC3E}">
        <p14:creationId xmlns:p14="http://schemas.microsoft.com/office/powerpoint/2010/main" val="2261956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5" name="Straight Connector 54">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E48FA233-30DB-4D0A-BF51-78D03F79F2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p:nvSpPr>
          <p:cNvPr id="63"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5" name="图片 4">
            <a:extLst>
              <a:ext uri="{FF2B5EF4-FFF2-40B4-BE49-F238E27FC236}">
                <a16:creationId xmlns:a16="http://schemas.microsoft.com/office/drawing/2014/main" id="{41B36C9C-EE26-5389-EA1E-B8F69FE2B4D5}"/>
              </a:ext>
            </a:extLst>
          </p:cNvPr>
          <p:cNvPicPr>
            <a:picLocks noChangeAspect="1"/>
          </p:cNvPicPr>
          <p:nvPr/>
        </p:nvPicPr>
        <p:blipFill rotWithShape="1">
          <a:blip r:embed="rId3">
            <a:alphaModFix/>
          </a:blip>
          <a:srcRect t="4637" r="-1" b="-1"/>
          <a:stretch/>
        </p:blipFill>
        <p:spPr>
          <a:xfrm>
            <a:off x="3059" y="10"/>
            <a:ext cx="12188941" cy="6857990"/>
          </a:xfrm>
          <a:prstGeom prst="rect">
            <a:avLst/>
          </a:prstGeom>
        </p:spPr>
      </p:pic>
      <p:sp>
        <p:nvSpPr>
          <p:cNvPr id="65" name="Rectangle 64">
            <a:extLst>
              <a:ext uri="{FF2B5EF4-FFF2-40B4-BE49-F238E27FC236}">
                <a16:creationId xmlns:a16="http://schemas.microsoft.com/office/drawing/2014/main" id="{2F45987A-3A2E-45FE-947D-464BBA890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944762"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AAAD5B4A-78FB-8F69-213E-4EFA170C94AC}"/>
              </a:ext>
            </a:extLst>
          </p:cNvPr>
          <p:cNvSpPr>
            <a:spLocks noGrp="1"/>
          </p:cNvSpPr>
          <p:nvPr>
            <p:ph type="title"/>
          </p:nvPr>
        </p:nvSpPr>
        <p:spPr>
          <a:xfrm>
            <a:off x="6074227" y="1122363"/>
            <a:ext cx="5536085" cy="2387600"/>
          </a:xfrm>
        </p:spPr>
        <p:txBody>
          <a:bodyPr vert="horz" lIns="91440" tIns="45720" rIns="91440" bIns="45720" rtlCol="0" anchor="b">
            <a:normAutofit/>
          </a:bodyPr>
          <a:lstStyle/>
          <a:p>
            <a:pPr algn="r">
              <a:lnSpc>
                <a:spcPct val="100000"/>
              </a:lnSpc>
            </a:pPr>
            <a:r>
              <a:rPr kumimoji="1" lang="en-US" altLang="zh-CN">
                <a:solidFill>
                  <a:srgbClr val="FFFFFF"/>
                </a:solidFill>
              </a:rPr>
              <a:t>Result Summary</a:t>
            </a:r>
          </a:p>
        </p:txBody>
      </p:sp>
      <p:cxnSp>
        <p:nvCxnSpPr>
          <p:cNvPr id="67" name="Straight Connector 66">
            <a:extLst>
              <a:ext uri="{FF2B5EF4-FFF2-40B4-BE49-F238E27FC236}">
                <a16:creationId xmlns:a16="http://schemas.microsoft.com/office/drawing/2014/main" id="{78779978-F1B9-4E8B-A4EF-28C72FBE52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3CC36E61-C478-4C2F-846E-EBA0DF57DA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1913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E18D5F1-911E-4BCF-9AF0-F3A54D7C0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C84EE41-863A-4DE9-9A51-4F014D681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416" y="485369"/>
            <a:ext cx="11147071" cy="2460838"/>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19A410D2-6814-1B18-D815-294557F2BED8}"/>
              </a:ext>
            </a:extLst>
          </p:cNvPr>
          <p:cNvSpPr>
            <a:spLocks noGrp="1"/>
          </p:cNvSpPr>
          <p:nvPr>
            <p:ph type="title"/>
          </p:nvPr>
        </p:nvSpPr>
        <p:spPr>
          <a:xfrm>
            <a:off x="482601" y="976160"/>
            <a:ext cx="10361960" cy="1493871"/>
          </a:xfrm>
        </p:spPr>
        <p:txBody>
          <a:bodyPr>
            <a:normAutofit/>
          </a:bodyPr>
          <a:lstStyle/>
          <a:p>
            <a:r>
              <a:rPr kumimoji="1" lang="en-CA" altLang="zh-CN" dirty="0"/>
              <a:t>Conclusion</a:t>
            </a:r>
            <a:endParaRPr kumimoji="1" lang="zh-CN" altLang="en-US" dirty="0"/>
          </a:p>
        </p:txBody>
      </p:sp>
      <p:cxnSp>
        <p:nvCxnSpPr>
          <p:cNvPr id="13" name="Straight Connector 12">
            <a:extLst>
              <a:ext uri="{FF2B5EF4-FFF2-40B4-BE49-F238E27FC236}">
                <a16:creationId xmlns:a16="http://schemas.microsoft.com/office/drawing/2014/main" id="{00850E05-3320-4817-99CE-D56547FCA8C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8990BBA-8A0B-4EF5-A122-0815DEC194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4DA9946C-C93A-4350-AC54-937723F6B6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graphicFrame>
        <p:nvGraphicFramePr>
          <p:cNvPr id="5" name="内容占位符 2">
            <a:extLst>
              <a:ext uri="{FF2B5EF4-FFF2-40B4-BE49-F238E27FC236}">
                <a16:creationId xmlns:a16="http://schemas.microsoft.com/office/drawing/2014/main" id="{B83BCB37-F20A-B9D7-13FE-EA880DD306EF}"/>
              </a:ext>
            </a:extLst>
          </p:cNvPr>
          <p:cNvGraphicFramePr>
            <a:graphicFrameLocks noGrp="1"/>
          </p:cNvGraphicFramePr>
          <p:nvPr>
            <p:ph idx="1"/>
            <p:extLst>
              <p:ext uri="{D42A27DB-BD31-4B8C-83A1-F6EECF244321}">
                <p14:modId xmlns:p14="http://schemas.microsoft.com/office/powerpoint/2010/main" val="1698551387"/>
              </p:ext>
            </p:extLst>
          </p:nvPr>
        </p:nvGraphicFramePr>
        <p:xfrm>
          <a:off x="482600" y="3098800"/>
          <a:ext cx="11143887" cy="27797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11001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48FA233-30DB-4D0A-BF51-78D03F79F2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p:nvSpPr>
          <p:cNvPr id="16"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4" name="Picture 3" descr="Bright modern kitchen">
            <a:extLst>
              <a:ext uri="{FF2B5EF4-FFF2-40B4-BE49-F238E27FC236}">
                <a16:creationId xmlns:a16="http://schemas.microsoft.com/office/drawing/2014/main" id="{97219C6B-63C3-512F-D6E0-5977C4357C07}"/>
              </a:ext>
            </a:extLst>
          </p:cNvPr>
          <p:cNvPicPr>
            <a:picLocks noChangeAspect="1"/>
          </p:cNvPicPr>
          <p:nvPr/>
        </p:nvPicPr>
        <p:blipFill rotWithShape="1">
          <a:blip r:embed="rId3">
            <a:alphaModFix/>
          </a:blip>
          <a:srcRect t="15709" r="-1" b="-1"/>
          <a:stretch/>
        </p:blipFill>
        <p:spPr>
          <a:xfrm>
            <a:off x="3059" y="10"/>
            <a:ext cx="12188941" cy="6857990"/>
          </a:xfrm>
          <a:prstGeom prst="rect">
            <a:avLst/>
          </a:prstGeom>
        </p:spPr>
      </p:pic>
      <p:sp>
        <p:nvSpPr>
          <p:cNvPr id="18" name="Rectangle 17">
            <a:extLst>
              <a:ext uri="{FF2B5EF4-FFF2-40B4-BE49-F238E27FC236}">
                <a16:creationId xmlns:a16="http://schemas.microsoft.com/office/drawing/2014/main" id="{2F45987A-3A2E-45FE-947D-464BBA890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944762"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BFC83B2D-0199-CE32-0161-CDC1B6D9E1EA}"/>
              </a:ext>
            </a:extLst>
          </p:cNvPr>
          <p:cNvSpPr>
            <a:spLocks noGrp="1"/>
          </p:cNvSpPr>
          <p:nvPr>
            <p:ph type="title"/>
          </p:nvPr>
        </p:nvSpPr>
        <p:spPr>
          <a:xfrm>
            <a:off x="6074227" y="1122363"/>
            <a:ext cx="5536085" cy="2387600"/>
          </a:xfrm>
        </p:spPr>
        <p:txBody>
          <a:bodyPr vert="horz" lIns="91440" tIns="45720" rIns="91440" bIns="45720" rtlCol="0" anchor="b">
            <a:normAutofit/>
          </a:bodyPr>
          <a:lstStyle/>
          <a:p>
            <a:pPr algn="r">
              <a:lnSpc>
                <a:spcPct val="100000"/>
              </a:lnSpc>
            </a:pPr>
            <a:r>
              <a:rPr kumimoji="1" lang="en-US" altLang="zh-CN" dirty="0">
                <a:solidFill>
                  <a:srgbClr val="FFFFFF"/>
                </a:solidFill>
              </a:rPr>
              <a:t>Thank You</a:t>
            </a:r>
          </a:p>
        </p:txBody>
      </p:sp>
      <p:cxnSp>
        <p:nvCxnSpPr>
          <p:cNvPr id="20" name="Straight Connector 19">
            <a:extLst>
              <a:ext uri="{FF2B5EF4-FFF2-40B4-BE49-F238E27FC236}">
                <a16:creationId xmlns:a16="http://schemas.microsoft.com/office/drawing/2014/main" id="{78779978-F1B9-4E8B-A4EF-28C72FBE52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3CC36E61-C478-4C2F-846E-EBA0DF57DA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05474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12EE356-A629-4F1A-9BAD-E21B3B10D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8B7ED41-F3D7-4286-AD0B-B4A216D7E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410" y="489853"/>
            <a:ext cx="3990149" cy="5858102"/>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B2CEB112-C7B4-A519-11CA-CE7838C7AEE0}"/>
              </a:ext>
            </a:extLst>
          </p:cNvPr>
          <p:cNvSpPr>
            <a:spLocks noGrp="1"/>
          </p:cNvSpPr>
          <p:nvPr>
            <p:ph type="title"/>
          </p:nvPr>
        </p:nvSpPr>
        <p:spPr>
          <a:xfrm>
            <a:off x="678955" y="976152"/>
            <a:ext cx="3555211" cy="5024920"/>
          </a:xfrm>
        </p:spPr>
        <p:txBody>
          <a:bodyPr anchor="ctr">
            <a:normAutofit/>
          </a:bodyPr>
          <a:lstStyle/>
          <a:p>
            <a:r>
              <a:rPr kumimoji="1" lang="en-CA" altLang="zh-CN" dirty="0"/>
              <a:t>Apple</a:t>
            </a:r>
            <a:endParaRPr kumimoji="1" lang="zh-CN" altLang="en-US" dirty="0"/>
          </a:p>
        </p:txBody>
      </p:sp>
      <p:cxnSp>
        <p:nvCxnSpPr>
          <p:cNvPr id="14" name="Straight Connector 13">
            <a:extLst>
              <a:ext uri="{FF2B5EF4-FFF2-40B4-BE49-F238E27FC236}">
                <a16:creationId xmlns:a16="http://schemas.microsoft.com/office/drawing/2014/main" id="{0317483B-E60B-4F41-9448-D757B9FCD2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2EB44B66-1945-4638-8E9A-4F49493D7F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graphicFrame>
        <p:nvGraphicFramePr>
          <p:cNvPr id="6" name="内容占位符 2">
            <a:extLst>
              <a:ext uri="{FF2B5EF4-FFF2-40B4-BE49-F238E27FC236}">
                <a16:creationId xmlns:a16="http://schemas.microsoft.com/office/drawing/2014/main" id="{349EA517-3EF0-12F1-8115-837558876AB3}"/>
              </a:ext>
            </a:extLst>
          </p:cNvPr>
          <p:cNvGraphicFramePr>
            <a:graphicFrameLocks noGrp="1"/>
          </p:cNvGraphicFramePr>
          <p:nvPr>
            <p:ph idx="1"/>
            <p:extLst>
              <p:ext uri="{D42A27DB-BD31-4B8C-83A1-F6EECF244321}">
                <p14:modId xmlns:p14="http://schemas.microsoft.com/office/powerpoint/2010/main" val="495731633"/>
              </p:ext>
            </p:extLst>
          </p:nvPr>
        </p:nvGraphicFramePr>
        <p:xfrm>
          <a:off x="4796496" y="636527"/>
          <a:ext cx="6833175" cy="55849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72028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28CACC5-D86B-49F3-9C70-374B1C971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a:extLst>
              <a:ext uri="{FF2B5EF4-FFF2-40B4-BE49-F238E27FC236}">
                <a16:creationId xmlns:a16="http://schemas.microsoft.com/office/drawing/2014/main" id="{4AA548AD-AB1A-C63F-F370-CEF6233BDEB4}"/>
              </a:ext>
            </a:extLst>
          </p:cNvPr>
          <p:cNvSpPr>
            <a:spLocks noGrp="1"/>
          </p:cNvSpPr>
          <p:nvPr>
            <p:ph type="title"/>
          </p:nvPr>
        </p:nvSpPr>
        <p:spPr>
          <a:xfrm>
            <a:off x="482601" y="976160"/>
            <a:ext cx="8411120" cy="1493871"/>
          </a:xfrm>
        </p:spPr>
        <p:txBody>
          <a:bodyPr>
            <a:normAutofit/>
          </a:bodyPr>
          <a:lstStyle/>
          <a:p>
            <a:r>
              <a:rPr kumimoji="1" lang="en-CA" altLang="zh-CN" sz="7200" dirty="0"/>
              <a:t>Machine Learning</a:t>
            </a:r>
            <a:endParaRPr kumimoji="1" lang="zh-CN" altLang="en-US" sz="7200" dirty="0"/>
          </a:p>
        </p:txBody>
      </p:sp>
      <p:cxnSp>
        <p:nvCxnSpPr>
          <p:cNvPr id="24" name="Straight Connector 23">
            <a:extLst>
              <a:ext uri="{FF2B5EF4-FFF2-40B4-BE49-F238E27FC236}">
                <a16:creationId xmlns:a16="http://schemas.microsoft.com/office/drawing/2014/main" id="{ABFB8799-63B8-4407-9098-F9346BDCDF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08990BBA-8A0B-4EF5-A122-0815DEC194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DBBBC5F1-8CFF-46BA-BD62-FC5AA477AA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graphicFrame>
        <p:nvGraphicFramePr>
          <p:cNvPr id="5" name="内容占位符 2">
            <a:extLst>
              <a:ext uri="{FF2B5EF4-FFF2-40B4-BE49-F238E27FC236}">
                <a16:creationId xmlns:a16="http://schemas.microsoft.com/office/drawing/2014/main" id="{F01578F7-AD94-6A52-D961-AA6354F97B0D}"/>
              </a:ext>
            </a:extLst>
          </p:cNvPr>
          <p:cNvGraphicFramePr>
            <a:graphicFrameLocks noGrp="1"/>
          </p:cNvGraphicFramePr>
          <p:nvPr>
            <p:ph idx="1"/>
            <p:extLst>
              <p:ext uri="{D42A27DB-BD31-4B8C-83A1-F6EECF244321}">
                <p14:modId xmlns:p14="http://schemas.microsoft.com/office/powerpoint/2010/main" val="4189125449"/>
              </p:ext>
            </p:extLst>
          </p:nvPr>
        </p:nvGraphicFramePr>
        <p:xfrm>
          <a:off x="482600" y="3306763"/>
          <a:ext cx="10507663" cy="2573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1059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12EE356-A629-4F1A-9BAD-E21B3B10D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8B7ED41-F3D7-4286-AD0B-B4A216D7E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410" y="489853"/>
            <a:ext cx="3990149" cy="5858102"/>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1A9DB48E-B2D4-844F-B8D8-F036EFEAD94A}"/>
              </a:ext>
            </a:extLst>
          </p:cNvPr>
          <p:cNvSpPr>
            <a:spLocks noGrp="1"/>
          </p:cNvSpPr>
          <p:nvPr>
            <p:ph type="title"/>
          </p:nvPr>
        </p:nvSpPr>
        <p:spPr>
          <a:xfrm>
            <a:off x="678955" y="976152"/>
            <a:ext cx="3555211" cy="5024920"/>
          </a:xfrm>
        </p:spPr>
        <p:txBody>
          <a:bodyPr anchor="ctr">
            <a:normAutofit/>
          </a:bodyPr>
          <a:lstStyle/>
          <a:p>
            <a:pPr algn="ctr">
              <a:lnSpc>
                <a:spcPct val="108000"/>
              </a:lnSpc>
            </a:pPr>
            <a:r>
              <a:rPr kumimoji="1" lang="en-CA" altLang="zh-CN" sz="4600" dirty="0"/>
              <a:t>2. </a:t>
            </a:r>
            <a:br>
              <a:rPr kumimoji="1" lang="en-CA" altLang="zh-CN" sz="4600" dirty="0"/>
            </a:br>
            <a:r>
              <a:rPr kumimoji="1" lang="en-CA" altLang="zh-CN" sz="4600" dirty="0"/>
              <a:t>Data Collection</a:t>
            </a:r>
            <a:endParaRPr kumimoji="1" lang="zh-CN" altLang="en-US" sz="4600" dirty="0"/>
          </a:p>
        </p:txBody>
      </p:sp>
      <p:cxnSp>
        <p:nvCxnSpPr>
          <p:cNvPr id="13" name="Straight Connector 12">
            <a:extLst>
              <a:ext uri="{FF2B5EF4-FFF2-40B4-BE49-F238E27FC236}">
                <a16:creationId xmlns:a16="http://schemas.microsoft.com/office/drawing/2014/main" id="{0317483B-E60B-4F41-9448-D757B9FCD2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2EB44B66-1945-4638-8E9A-4F49493D7F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graphicFrame>
        <p:nvGraphicFramePr>
          <p:cNvPr id="5" name="内容占位符 2">
            <a:extLst>
              <a:ext uri="{FF2B5EF4-FFF2-40B4-BE49-F238E27FC236}">
                <a16:creationId xmlns:a16="http://schemas.microsoft.com/office/drawing/2014/main" id="{4E53C8A7-0A4A-ACB4-2BCB-8A44A8EDB366}"/>
              </a:ext>
            </a:extLst>
          </p:cNvPr>
          <p:cNvGraphicFramePr>
            <a:graphicFrameLocks noGrp="1"/>
          </p:cNvGraphicFramePr>
          <p:nvPr>
            <p:ph idx="1"/>
            <p:extLst>
              <p:ext uri="{D42A27DB-BD31-4B8C-83A1-F6EECF244321}">
                <p14:modId xmlns:p14="http://schemas.microsoft.com/office/powerpoint/2010/main" val="1388234409"/>
              </p:ext>
            </p:extLst>
          </p:nvPr>
        </p:nvGraphicFramePr>
        <p:xfrm>
          <a:off x="4537255" y="636527"/>
          <a:ext cx="7591049" cy="55849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640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D5B6E7-A5F2-7268-5A29-6B31506F182E}"/>
              </a:ext>
            </a:extLst>
          </p:cNvPr>
          <p:cNvSpPr>
            <a:spLocks noGrp="1"/>
          </p:cNvSpPr>
          <p:nvPr>
            <p:ph type="title"/>
          </p:nvPr>
        </p:nvSpPr>
        <p:spPr>
          <a:xfrm>
            <a:off x="482600" y="978408"/>
            <a:ext cx="10634472" cy="850392"/>
          </a:xfrm>
        </p:spPr>
        <p:txBody>
          <a:bodyPr/>
          <a:lstStyle/>
          <a:p>
            <a:r>
              <a:rPr kumimoji="1" lang="en-CA" altLang="zh-CN" dirty="0"/>
              <a:t>Features in Dataset</a:t>
            </a:r>
            <a:endParaRPr kumimoji="1" lang="zh-CN" altLang="en-US" dirty="0"/>
          </a:p>
        </p:txBody>
      </p:sp>
      <p:sp>
        <p:nvSpPr>
          <p:cNvPr id="3" name="内容占位符 2">
            <a:extLst>
              <a:ext uri="{FF2B5EF4-FFF2-40B4-BE49-F238E27FC236}">
                <a16:creationId xmlns:a16="http://schemas.microsoft.com/office/drawing/2014/main" id="{C9B1F5EA-8F67-ECD7-95D1-EBC7D3EF82E0}"/>
              </a:ext>
            </a:extLst>
          </p:cNvPr>
          <p:cNvSpPr>
            <a:spLocks noGrp="1"/>
          </p:cNvSpPr>
          <p:nvPr>
            <p:ph idx="1"/>
          </p:nvPr>
        </p:nvSpPr>
        <p:spPr>
          <a:xfrm>
            <a:off x="482600" y="1962979"/>
            <a:ext cx="10506991" cy="4285421"/>
          </a:xfrm>
        </p:spPr>
        <p:txBody>
          <a:bodyPr/>
          <a:lstStyle/>
          <a:p>
            <a:pPr marL="342900" indent="-342900">
              <a:buFont typeface="Arial" panose="020B0604020202020204" pitchFamily="34" charset="0"/>
              <a:buChar char="•"/>
            </a:pPr>
            <a:r>
              <a:rPr lang="en-US" altLang="zh-CN" sz="2000" dirty="0"/>
              <a:t>Date : The recorded date of the stock</a:t>
            </a:r>
          </a:p>
          <a:p>
            <a:pPr marL="342900" indent="-342900">
              <a:buFont typeface="Arial" panose="020B0604020202020204" pitchFamily="34" charset="0"/>
              <a:buChar char="•"/>
            </a:pPr>
            <a:r>
              <a:rPr lang="en-US" altLang="zh-CN" sz="2000" dirty="0"/>
              <a:t>Open : The opening price when the stock day started	</a:t>
            </a:r>
          </a:p>
          <a:p>
            <a:pPr marL="342900" indent="-342900">
              <a:buFont typeface="Arial" panose="020B0604020202020204" pitchFamily="34" charset="0"/>
              <a:buChar char="•"/>
            </a:pPr>
            <a:r>
              <a:rPr lang="en-US" altLang="zh-CN" sz="2000" dirty="0"/>
              <a:t>High : Highest price reach of the stock during the day</a:t>
            </a:r>
          </a:p>
          <a:p>
            <a:pPr marL="342900" indent="-342900">
              <a:buFont typeface="Arial" panose="020B0604020202020204" pitchFamily="34" charset="0"/>
              <a:buChar char="•"/>
            </a:pPr>
            <a:r>
              <a:rPr lang="en-US" altLang="zh-CN" sz="2000" dirty="0"/>
              <a:t>Low	: Lowest price reach of the stock during the day</a:t>
            </a:r>
          </a:p>
          <a:p>
            <a:pPr marL="342900" indent="-342900">
              <a:buFont typeface="Arial" panose="020B0604020202020204" pitchFamily="34" charset="0"/>
              <a:buChar char="•"/>
            </a:pPr>
            <a:r>
              <a:rPr lang="en-US" altLang="zh-CN" sz="2000" dirty="0"/>
              <a:t>Close : The closing price when the stock day end</a:t>
            </a:r>
          </a:p>
          <a:p>
            <a:pPr marL="342900" indent="-342900">
              <a:buFont typeface="Arial" panose="020B0604020202020204" pitchFamily="34" charset="0"/>
              <a:buChar char="•"/>
            </a:pPr>
            <a:r>
              <a:rPr lang="en-US" altLang="zh-CN" sz="2000" dirty="0"/>
              <a:t>Adj Close : The adjusted closing price amends a stock's closing price to reflect that stock's value after accounting for any corporate actions.</a:t>
            </a:r>
          </a:p>
          <a:p>
            <a:pPr marL="342900" indent="-342900">
              <a:buFont typeface="Arial" panose="020B0604020202020204" pitchFamily="34" charset="0"/>
              <a:buChar char="•"/>
            </a:pPr>
            <a:r>
              <a:rPr lang="en-US" altLang="zh-CN" sz="2000" dirty="0"/>
              <a:t>Volume : The number of shares traded in a particular stock, index, or other investment over a specific period of time.</a:t>
            </a:r>
          </a:p>
          <a:p>
            <a:pPr marL="342900" indent="-342900">
              <a:buFont typeface="Arial" panose="020B0604020202020204" pitchFamily="34" charset="0"/>
              <a:buChar char="•"/>
            </a:pPr>
            <a:endParaRPr kumimoji="1" lang="zh-CN" altLang="en-US" sz="2000" dirty="0"/>
          </a:p>
        </p:txBody>
      </p:sp>
    </p:spTree>
    <p:extLst>
      <p:ext uri="{BB962C8B-B14F-4D97-AF65-F5344CB8AC3E}">
        <p14:creationId xmlns:p14="http://schemas.microsoft.com/office/powerpoint/2010/main" val="3274276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E48FA233-30DB-4D0A-BF51-78D03F79F2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29" name="Rectangle 28">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内容占位符 4" descr="图表, 直方图&#10;&#10;描述已自动生成">
            <a:extLst>
              <a:ext uri="{FF2B5EF4-FFF2-40B4-BE49-F238E27FC236}">
                <a16:creationId xmlns:a16="http://schemas.microsoft.com/office/drawing/2014/main" id="{082C260F-FB19-54D5-6419-DCA2B23DC34D}"/>
              </a:ext>
            </a:extLst>
          </p:cNvPr>
          <p:cNvPicPr>
            <a:picLocks noChangeAspect="1"/>
          </p:cNvPicPr>
          <p:nvPr/>
        </p:nvPicPr>
        <p:blipFill rotWithShape="1">
          <a:blip r:embed="rId3">
            <a:alphaModFix/>
          </a:blip>
          <a:srcRect r="2248" b="1"/>
          <a:stretch/>
        </p:blipFill>
        <p:spPr>
          <a:xfrm>
            <a:off x="20" y="-1"/>
            <a:ext cx="12188932" cy="6858000"/>
          </a:xfrm>
          <a:prstGeom prst="rect">
            <a:avLst/>
          </a:prstGeom>
        </p:spPr>
      </p:pic>
      <p:sp>
        <p:nvSpPr>
          <p:cNvPr id="31" name="Rectangle 30">
            <a:extLst>
              <a:ext uri="{FF2B5EF4-FFF2-40B4-BE49-F238E27FC236}">
                <a16:creationId xmlns:a16="http://schemas.microsoft.com/office/drawing/2014/main" id="{C89012F3-E872-4965-8202-7945C4E70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86931DB8-4DE0-E822-B636-3127DBF52F92}"/>
              </a:ext>
            </a:extLst>
          </p:cNvPr>
          <p:cNvSpPr>
            <a:spLocks noGrp="1"/>
          </p:cNvSpPr>
          <p:nvPr>
            <p:ph type="title"/>
          </p:nvPr>
        </p:nvSpPr>
        <p:spPr>
          <a:xfrm>
            <a:off x="482600" y="1709206"/>
            <a:ext cx="5925577" cy="1470836"/>
          </a:xfrm>
        </p:spPr>
        <p:txBody>
          <a:bodyPr vert="horz" lIns="91440" tIns="45720" rIns="91440" bIns="45720" rtlCol="0" anchor="b">
            <a:normAutofit fontScale="90000"/>
          </a:bodyPr>
          <a:lstStyle/>
          <a:p>
            <a:pPr>
              <a:lnSpc>
                <a:spcPct val="90000"/>
              </a:lnSpc>
            </a:pPr>
            <a:r>
              <a:rPr kumimoji="1" lang="en-US" altLang="zh-CN" sz="5400" dirty="0">
                <a:solidFill>
                  <a:srgbClr val="FFFFFF"/>
                </a:solidFill>
              </a:rPr>
              <a:t>Stock Open Price Visualization </a:t>
            </a:r>
          </a:p>
        </p:txBody>
      </p:sp>
      <p:cxnSp>
        <p:nvCxnSpPr>
          <p:cNvPr id="33" name="Straight Connector 32">
            <a:extLst>
              <a:ext uri="{FF2B5EF4-FFF2-40B4-BE49-F238E27FC236}">
                <a16:creationId xmlns:a16="http://schemas.microsoft.com/office/drawing/2014/main" id="{8F4E56A8-93D5-4BE3-AE61-84677331AD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34921031-DE97-4979-8D9E-C47904360F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391545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58" name="Straight Connector 36">
            <a:extLst>
              <a:ext uri="{FF2B5EF4-FFF2-40B4-BE49-F238E27FC236}">
                <a16:creationId xmlns:a16="http://schemas.microsoft.com/office/drawing/2014/main" id="{BD492A0C-1773-477B-83B5-C707CB0577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48611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6" name="Straight Connector 9">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27" name="Straight Connector 11">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28" name="Straight Connector 13">
            <a:extLst>
              <a:ext uri="{FF2B5EF4-FFF2-40B4-BE49-F238E27FC236}">
                <a16:creationId xmlns:a16="http://schemas.microsoft.com/office/drawing/2014/main" id="{7DA568B4-06BE-42A6-A5B6-A0FC251DAE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29" name="Straight Connector 15">
            <a:extLst>
              <a:ext uri="{FF2B5EF4-FFF2-40B4-BE49-F238E27FC236}">
                <a16:creationId xmlns:a16="http://schemas.microsoft.com/office/drawing/2014/main" id="{ACC85BFE-0D03-41B5-87E4-5FA667FA55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30" name="Rectangle 17">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图片 4" descr="图表, 折线图&#10;&#10;描述已自动生成">
            <a:extLst>
              <a:ext uri="{FF2B5EF4-FFF2-40B4-BE49-F238E27FC236}">
                <a16:creationId xmlns:a16="http://schemas.microsoft.com/office/drawing/2014/main" id="{C5B739FC-D295-23F2-794D-DA59F83122DA}"/>
              </a:ext>
            </a:extLst>
          </p:cNvPr>
          <p:cNvPicPr>
            <a:picLocks noChangeAspect="1"/>
          </p:cNvPicPr>
          <p:nvPr/>
        </p:nvPicPr>
        <p:blipFill rotWithShape="1">
          <a:blip r:embed="rId3"/>
          <a:srcRect l="6222" r="-1" b="-1"/>
          <a:stretch/>
        </p:blipFill>
        <p:spPr>
          <a:xfrm>
            <a:off x="20" y="10"/>
            <a:ext cx="12191980" cy="6857987"/>
          </a:xfrm>
          <a:prstGeom prst="rect">
            <a:avLst/>
          </a:prstGeom>
        </p:spPr>
      </p:pic>
      <p:sp>
        <p:nvSpPr>
          <p:cNvPr id="6" name="文本框 5">
            <a:extLst>
              <a:ext uri="{FF2B5EF4-FFF2-40B4-BE49-F238E27FC236}">
                <a16:creationId xmlns:a16="http://schemas.microsoft.com/office/drawing/2014/main" id="{BEF4C26F-A285-85D7-D554-12D03960060E}"/>
              </a:ext>
            </a:extLst>
          </p:cNvPr>
          <p:cNvSpPr txBox="1"/>
          <p:nvPr/>
        </p:nvSpPr>
        <p:spPr>
          <a:xfrm>
            <a:off x="2175163" y="259022"/>
            <a:ext cx="7287492" cy="461665"/>
          </a:xfrm>
          <a:prstGeom prst="rect">
            <a:avLst/>
          </a:prstGeom>
          <a:noFill/>
        </p:spPr>
        <p:txBody>
          <a:bodyPr wrap="square" rtlCol="0">
            <a:spAutoFit/>
          </a:bodyPr>
          <a:lstStyle/>
          <a:p>
            <a:r>
              <a:rPr kumimoji="1" lang="en-CA" altLang="zh-CN" sz="2400" dirty="0">
                <a:latin typeface="Times New Roman" panose="02020603050405020304" pitchFamily="18" charset="0"/>
                <a:cs typeface="Times New Roman" panose="02020603050405020304" pitchFamily="18" charset="0"/>
              </a:rPr>
              <a:t>Apple Stock Open Price Trends in 50 days and 100 days.</a:t>
            </a:r>
            <a:endParaRPr kumimoji="1"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164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a:extLst>
              <a:ext uri="{FF2B5EF4-FFF2-40B4-BE49-F238E27FC236}">
                <a16:creationId xmlns:a16="http://schemas.microsoft.com/office/drawing/2014/main" id="{53F1D4F8-BCB2-6EAB-C713-8333167B4922}"/>
              </a:ext>
            </a:extLst>
          </p:cNvPr>
          <p:cNvSpPr>
            <a:spLocks noGrp="1"/>
          </p:cNvSpPr>
          <p:nvPr>
            <p:ph type="title"/>
          </p:nvPr>
        </p:nvSpPr>
        <p:spPr>
          <a:xfrm>
            <a:off x="482600" y="976160"/>
            <a:ext cx="3964251" cy="2237925"/>
          </a:xfrm>
        </p:spPr>
        <p:txBody>
          <a:bodyPr>
            <a:normAutofit/>
          </a:bodyPr>
          <a:lstStyle/>
          <a:p>
            <a:pPr>
              <a:lnSpc>
                <a:spcPct val="108000"/>
              </a:lnSpc>
            </a:pPr>
            <a:r>
              <a:rPr kumimoji="1" lang="en-CA" altLang="zh-CN" sz="4100"/>
              <a:t>Train and Test data split</a:t>
            </a:r>
            <a:endParaRPr kumimoji="1" lang="zh-CN" altLang="en-US" sz="4100"/>
          </a:p>
        </p:txBody>
      </p:sp>
      <p:cxnSp>
        <p:nvCxnSpPr>
          <p:cNvPr id="12" name="Straight Connector 11">
            <a:extLst>
              <a:ext uri="{FF2B5EF4-FFF2-40B4-BE49-F238E27FC236}">
                <a16:creationId xmlns:a16="http://schemas.microsoft.com/office/drawing/2014/main" id="{E9615127-4E4B-44AE-B157-C50975D419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 name="内容占位符 2">
            <a:extLst>
              <a:ext uri="{FF2B5EF4-FFF2-40B4-BE49-F238E27FC236}">
                <a16:creationId xmlns:a16="http://schemas.microsoft.com/office/drawing/2014/main" id="{685EF240-0E12-22E5-0E08-18997954C6DD}"/>
              </a:ext>
            </a:extLst>
          </p:cNvPr>
          <p:cNvSpPr>
            <a:spLocks noGrp="1"/>
          </p:cNvSpPr>
          <p:nvPr>
            <p:ph idx="1"/>
          </p:nvPr>
        </p:nvSpPr>
        <p:spPr>
          <a:xfrm>
            <a:off x="482600" y="3408254"/>
            <a:ext cx="5082962" cy="2470031"/>
          </a:xfrm>
        </p:spPr>
        <p:txBody>
          <a:bodyPr>
            <a:normAutofit/>
          </a:bodyPr>
          <a:lstStyle/>
          <a:p>
            <a:pPr marL="342900" indent="-342900">
              <a:lnSpc>
                <a:spcPct val="110000"/>
              </a:lnSpc>
              <a:buFont typeface="Arial" panose="020B0604020202020204" pitchFamily="34" charset="0"/>
              <a:buChar char="•"/>
            </a:pPr>
            <a:r>
              <a:rPr lang="en-CA" altLang="zh-CN" sz="1700" b="0" i="0" dirty="0">
                <a:effectLst/>
                <a:latin typeface="-apple-system"/>
              </a:rPr>
              <a:t>The date is from 2022-02-24 to 2023-02-23.</a:t>
            </a:r>
          </a:p>
          <a:p>
            <a:pPr marL="342900" indent="-342900">
              <a:lnSpc>
                <a:spcPct val="110000"/>
              </a:lnSpc>
              <a:buFont typeface="Arial" panose="020B0604020202020204" pitchFamily="34" charset="0"/>
              <a:buChar char="•"/>
            </a:pPr>
            <a:r>
              <a:rPr lang="en-CA" altLang="zh-CN" sz="1700" dirty="0">
                <a:latin typeface="-apple-system"/>
              </a:rPr>
              <a:t>A</a:t>
            </a:r>
            <a:r>
              <a:rPr lang="en-CA" altLang="zh-CN" sz="1700" b="0" i="0" dirty="0">
                <a:effectLst/>
                <a:latin typeface="-apple-system"/>
              </a:rPr>
              <a:t>ll data except the last month's data as the training data </a:t>
            </a:r>
          </a:p>
          <a:p>
            <a:pPr marL="342900" indent="-342900">
              <a:lnSpc>
                <a:spcPct val="110000"/>
              </a:lnSpc>
              <a:buFont typeface="Arial" panose="020B0604020202020204" pitchFamily="34" charset="0"/>
              <a:buChar char="•"/>
            </a:pPr>
            <a:r>
              <a:rPr lang="en-CA" altLang="zh-CN" sz="1700" dirty="0">
                <a:latin typeface="-apple-system"/>
              </a:rPr>
              <a:t>T</a:t>
            </a:r>
            <a:r>
              <a:rPr lang="en-CA" altLang="zh-CN" sz="1700" b="0" i="0" dirty="0">
                <a:effectLst/>
                <a:latin typeface="-apple-system"/>
              </a:rPr>
              <a:t>he last month's data (in Feb,2023) as the test data.</a:t>
            </a:r>
            <a:endParaRPr kumimoji="1" lang="zh-CN" altLang="en-US" sz="1700" dirty="0"/>
          </a:p>
        </p:txBody>
      </p:sp>
      <p:pic>
        <p:nvPicPr>
          <p:cNvPr id="7" name="Graphic 6" descr="处理器">
            <a:extLst>
              <a:ext uri="{FF2B5EF4-FFF2-40B4-BE49-F238E27FC236}">
                <a16:creationId xmlns:a16="http://schemas.microsoft.com/office/drawing/2014/main" id="{E6366661-1C29-8990-828F-EE78D19D8E14}"/>
              </a:ext>
            </a:extLst>
          </p:cNvPr>
          <p:cNvPicPr>
            <a:picLocks noChangeAspect="1"/>
          </p:cNvPicPr>
          <p:nvPr/>
        </p:nvPicPr>
        <p:blipFill>
          <a:blip r:embed="rId3">
            <a:alphaModFix/>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65562" y="659381"/>
            <a:ext cx="5539240" cy="5539240"/>
          </a:xfrm>
          <a:prstGeom prst="rect">
            <a:avLst/>
          </a:prstGeom>
        </p:spPr>
      </p:pic>
      <p:cxnSp>
        <p:nvCxnSpPr>
          <p:cNvPr id="14" name="Straight Connector 13">
            <a:extLst>
              <a:ext uri="{FF2B5EF4-FFF2-40B4-BE49-F238E27FC236}">
                <a16:creationId xmlns:a16="http://schemas.microsoft.com/office/drawing/2014/main" id="{B607C7DF-2703-4D3B-B500-8182840C0A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8547144"/>
      </p:ext>
    </p:extLst>
  </p:cSld>
  <p:clrMapOvr>
    <a:masterClrMapping/>
  </p:clrMapOvr>
</p:sld>
</file>

<file path=ppt/theme/theme1.xml><?xml version="1.0" encoding="utf-8"?>
<a:theme xmlns:a="http://schemas.openxmlformats.org/drawingml/2006/main" name="LevelVTI">
  <a:themeElements>
    <a:clrScheme name="AnalogousFromRegularSeedRightStep">
      <a:dk1>
        <a:srgbClr val="000000"/>
      </a:dk1>
      <a:lt1>
        <a:srgbClr val="FFFFFF"/>
      </a:lt1>
      <a:dk2>
        <a:srgbClr val="1B2130"/>
      </a:dk2>
      <a:lt2>
        <a:srgbClr val="F3F1F0"/>
      </a:lt2>
      <a:accent1>
        <a:srgbClr val="23ADDC"/>
      </a:accent1>
      <a:accent2>
        <a:srgbClr val="1756D5"/>
      </a:accent2>
      <a:accent3>
        <a:srgbClr val="3B2CE7"/>
      </a:accent3>
      <a:accent4>
        <a:srgbClr val="7617D5"/>
      </a:accent4>
      <a:accent5>
        <a:srgbClr val="D729E7"/>
      </a:accent5>
      <a:accent6>
        <a:srgbClr val="D51796"/>
      </a:accent6>
      <a:hlink>
        <a:srgbClr val="BF5F3F"/>
      </a:hlink>
      <a:folHlink>
        <a:srgbClr val="7F7F7F"/>
      </a:folHlink>
    </a:clrScheme>
    <a:fontScheme name="Seaford">
      <a:majorFont>
        <a:latin typeface="DengXian"/>
        <a:ea typeface=""/>
        <a:cs typeface=""/>
      </a:majorFont>
      <a:minorFont>
        <a:latin typeface="DengXi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velVTI" id="{64F43929-0387-4D33-907F-72B939BCAF99}" vid="{D804DF84-3298-4A39-BA0E-21F83D68BC2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TotalTime>
  <Words>2525</Words>
  <Application>Microsoft Macintosh PowerPoint</Application>
  <PresentationFormat>宽屏</PresentationFormat>
  <Paragraphs>170</Paragraphs>
  <Slides>25</Slides>
  <Notes>25</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25</vt:i4>
      </vt:variant>
    </vt:vector>
  </HeadingPairs>
  <TitlesOfParts>
    <vt:vector size="32" baseType="lpstr">
      <vt:lpstr>-apple-system</vt:lpstr>
      <vt:lpstr>DengXian</vt:lpstr>
      <vt:lpstr>DengXian</vt:lpstr>
      <vt:lpstr>Söhne</vt:lpstr>
      <vt:lpstr>Arial</vt:lpstr>
      <vt:lpstr>Times New Roman</vt:lpstr>
      <vt:lpstr>LevelVTI</vt:lpstr>
      <vt:lpstr>APS1052 Final Project APPLE Stock Prediction</vt:lpstr>
      <vt:lpstr>1. Introduction</vt:lpstr>
      <vt:lpstr>Apple</vt:lpstr>
      <vt:lpstr>Machine Learning</vt:lpstr>
      <vt:lpstr>2.  Data Collection</vt:lpstr>
      <vt:lpstr>Features in Dataset</vt:lpstr>
      <vt:lpstr>Stock Open Price Visualization </vt:lpstr>
      <vt:lpstr>PowerPoint 演示文稿</vt:lpstr>
      <vt:lpstr>Train and Test data split</vt:lpstr>
      <vt:lpstr>3. Machine Learning Models</vt:lpstr>
      <vt:lpstr>4. ML Results</vt:lpstr>
      <vt:lpstr>4.1 Linear Regression</vt:lpstr>
      <vt:lpstr>4.1.1 LR without PCA</vt:lpstr>
      <vt:lpstr>4.1.2 LR with PCA</vt:lpstr>
      <vt:lpstr>4.2 Random Forest</vt:lpstr>
      <vt:lpstr>4.3 KNN</vt:lpstr>
      <vt:lpstr>4.4 Decision Tree</vt:lpstr>
      <vt:lpstr>5. Discussion</vt:lpstr>
      <vt:lpstr>Compare accuracy results</vt:lpstr>
      <vt:lpstr>White Reality Check</vt:lpstr>
      <vt:lpstr>Z-score</vt:lpstr>
      <vt:lpstr>PowerPoint 演示文稿</vt:lpstr>
      <vt:lpstr>Result Summary</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APS1052 Final Project APPLE Stock Prediction</dc:title>
  <dc:creator>jiawei ma</dc:creator>
  <cp:lastModifiedBy>jiawei ma</cp:lastModifiedBy>
  <cp:revision>4</cp:revision>
  <dcterms:created xsi:type="dcterms:W3CDTF">2023-04-02T16:12:19Z</dcterms:created>
  <dcterms:modified xsi:type="dcterms:W3CDTF">2023-04-02T18:55:52Z</dcterms:modified>
</cp:coreProperties>
</file>